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2"/>
  </p:notesMasterIdLst>
  <p:sldIdLst>
    <p:sldId id="256" r:id="rId2"/>
    <p:sldId id="370" r:id="rId3"/>
    <p:sldId id="371" r:id="rId4"/>
    <p:sldId id="372" r:id="rId5"/>
    <p:sldId id="319" r:id="rId6"/>
    <p:sldId id="310" r:id="rId7"/>
    <p:sldId id="311" r:id="rId8"/>
    <p:sldId id="312" r:id="rId9"/>
    <p:sldId id="320" r:id="rId10"/>
    <p:sldId id="313" r:id="rId11"/>
    <p:sldId id="326" r:id="rId12"/>
    <p:sldId id="314" r:id="rId13"/>
    <p:sldId id="327" r:id="rId14"/>
    <p:sldId id="316" r:id="rId15"/>
    <p:sldId id="328" r:id="rId16"/>
    <p:sldId id="317" r:id="rId17"/>
    <p:sldId id="321" r:id="rId18"/>
    <p:sldId id="344" r:id="rId19"/>
    <p:sldId id="329" r:id="rId20"/>
    <p:sldId id="322" r:id="rId21"/>
    <p:sldId id="345" r:id="rId22"/>
    <p:sldId id="346" r:id="rId23"/>
    <p:sldId id="338" r:id="rId24"/>
    <p:sldId id="330" r:id="rId25"/>
    <p:sldId id="339" r:id="rId26"/>
    <p:sldId id="331" r:id="rId27"/>
    <p:sldId id="340" r:id="rId28"/>
    <p:sldId id="332" r:id="rId29"/>
    <p:sldId id="347" r:id="rId30"/>
    <p:sldId id="333" r:id="rId31"/>
    <p:sldId id="348" r:id="rId32"/>
    <p:sldId id="334" r:id="rId33"/>
    <p:sldId id="350" r:id="rId34"/>
    <p:sldId id="335" r:id="rId35"/>
    <p:sldId id="359" r:id="rId36"/>
    <p:sldId id="336" r:id="rId37"/>
    <p:sldId id="337" r:id="rId38"/>
    <p:sldId id="351" r:id="rId39"/>
    <p:sldId id="360" r:id="rId40"/>
    <p:sldId id="365" r:id="rId41"/>
    <p:sldId id="366" r:id="rId42"/>
    <p:sldId id="367" r:id="rId43"/>
    <p:sldId id="369" r:id="rId44"/>
    <p:sldId id="368" r:id="rId45"/>
    <p:sldId id="373" r:id="rId46"/>
    <p:sldId id="361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75" r:id="rId55"/>
    <p:sldId id="383" r:id="rId56"/>
    <p:sldId id="384" r:id="rId57"/>
    <p:sldId id="387" r:id="rId58"/>
    <p:sldId id="385" r:id="rId59"/>
    <p:sldId id="386" r:id="rId60"/>
    <p:sldId id="388" r:id="rId61"/>
    <p:sldId id="392" r:id="rId62"/>
    <p:sldId id="393" r:id="rId63"/>
    <p:sldId id="394" r:id="rId64"/>
    <p:sldId id="389" r:id="rId65"/>
    <p:sldId id="395" r:id="rId66"/>
    <p:sldId id="390" r:id="rId67"/>
    <p:sldId id="391" r:id="rId68"/>
    <p:sldId id="396" r:id="rId69"/>
    <p:sldId id="397" r:id="rId70"/>
    <p:sldId id="398" r:id="rId71"/>
    <p:sldId id="374" r:id="rId72"/>
    <p:sldId id="362" r:id="rId73"/>
    <p:sldId id="363" r:id="rId74"/>
    <p:sldId id="364" r:id="rId75"/>
    <p:sldId id="352" r:id="rId76"/>
    <p:sldId id="353" r:id="rId77"/>
    <p:sldId id="354" r:id="rId78"/>
    <p:sldId id="355" r:id="rId79"/>
    <p:sldId id="356" r:id="rId80"/>
    <p:sldId id="323" r:id="rId81"/>
    <p:sldId id="324" r:id="rId82"/>
    <p:sldId id="325" r:id="rId83"/>
    <p:sldId id="404" r:id="rId84"/>
    <p:sldId id="399" r:id="rId85"/>
    <p:sldId id="400" r:id="rId86"/>
    <p:sldId id="401" r:id="rId87"/>
    <p:sldId id="402" r:id="rId88"/>
    <p:sldId id="410" r:id="rId89"/>
    <p:sldId id="405" r:id="rId90"/>
    <p:sldId id="406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8606" autoAdjust="0"/>
  </p:normalViewPr>
  <p:slideViewPr>
    <p:cSldViewPr snapToGrid="0">
      <p:cViewPr varScale="1">
        <p:scale>
          <a:sx n="79" d="100"/>
          <a:sy n="79" d="100"/>
        </p:scale>
        <p:origin x="114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CCAFB-6C93-4163-86F2-03F55EE7E0C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7F3A3-C22B-44B3-B81A-97BDCCFD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8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https://www.tutorialspoint.com/wordpress/wordpress_interview_questions.htm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7F3A3-C22B-44B3-B81A-97BDCCFD96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9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much time a website takes to load on the visitor’s device is something that matters greatly. This plugin helps to reduce the load time. It creates a static copy of the website on server, which is instantly served to the user without executing PHP code.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7F3A3-C22B-44B3-B81A-97BDCCFD96C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9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7F3A3-C22B-44B3-B81A-97BDCCFD96C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1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7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6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7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9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0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8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57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6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1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7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7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5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6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3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8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underscores.me/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TWSS – CURS</a:t>
            </a:r>
            <a:r>
              <a:rPr lang="ro-RO" dirty="0" smtClean="0"/>
              <a:t> – </a:t>
            </a:r>
            <a:r>
              <a:rPr lang="en-US" dirty="0" smtClean="0"/>
              <a:t>WORDPRESS</a:t>
            </a:r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Asist. Diana - Florina Șotropa</a:t>
            </a:r>
            <a:br>
              <a:rPr lang="ro-RO" dirty="0"/>
            </a:br>
            <a:r>
              <a:rPr lang="ro-RO" dirty="0"/>
              <a:t>www.cs.ubbcluj.ro</a:t>
            </a:r>
            <a:r>
              <a:rPr lang="en-US" dirty="0"/>
              <a:t>/~</a:t>
            </a:r>
            <a:r>
              <a:rPr lang="en-US" dirty="0" err="1" smtClean="0"/>
              <a:t>diana.sotropa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Posts &gt; Tags &gt; Add new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Slug</a:t>
            </a:r>
          </a:p>
          <a:p>
            <a:pPr lvl="1"/>
            <a:r>
              <a:rPr lang="en-US" dirty="0" smtClean="0"/>
              <a:t>Description</a:t>
            </a:r>
          </a:p>
          <a:p>
            <a:r>
              <a:rPr lang="en-US" dirty="0" smtClean="0"/>
              <a:t>Edit</a:t>
            </a:r>
          </a:p>
          <a:p>
            <a:r>
              <a:rPr lang="en-US" dirty="0" smtClean="0"/>
              <a:t>Quick Edit</a:t>
            </a:r>
          </a:p>
          <a:p>
            <a:r>
              <a:rPr lang="en-US" dirty="0" smtClean="0"/>
              <a:t>Delete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8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4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Screen option </a:t>
            </a:r>
          </a:p>
          <a:p>
            <a:pPr lvl="1"/>
            <a:r>
              <a:rPr lang="en-US" dirty="0" smtClean="0"/>
              <a:t>Check Discussion </a:t>
            </a:r>
          </a:p>
          <a:p>
            <a:pPr lvl="1"/>
            <a:r>
              <a:rPr lang="en-US" dirty="0" smtClean="0"/>
              <a:t>Check Comments</a:t>
            </a:r>
          </a:p>
          <a:p>
            <a:r>
              <a:rPr lang="en-US" dirty="0" smtClean="0"/>
              <a:t>Add</a:t>
            </a:r>
          </a:p>
          <a:p>
            <a:r>
              <a:rPr lang="en-US" dirty="0" smtClean="0"/>
              <a:t>Edit</a:t>
            </a:r>
          </a:p>
          <a:p>
            <a:r>
              <a:rPr lang="en-US" dirty="0" smtClean="0"/>
              <a:t>Delete</a:t>
            </a:r>
          </a:p>
          <a:p>
            <a:r>
              <a:rPr lang="en-US" dirty="0" smtClean="0"/>
              <a:t>Moderate</a:t>
            </a:r>
            <a:endParaRPr lang="en-US" dirty="0"/>
          </a:p>
          <a:p>
            <a:pPr lvl="1"/>
            <a:r>
              <a:rPr lang="en-US" dirty="0" smtClean="0"/>
              <a:t>Approved</a:t>
            </a:r>
          </a:p>
          <a:p>
            <a:pPr lvl="1"/>
            <a:r>
              <a:rPr lang="en-US" dirty="0" smtClean="0"/>
              <a:t>Pending</a:t>
            </a:r>
          </a:p>
          <a:p>
            <a:pPr lvl="1"/>
            <a:r>
              <a:rPr lang="en-US" dirty="0" smtClean="0"/>
              <a:t>Spam</a:t>
            </a:r>
          </a:p>
          <a:p>
            <a:endParaRPr lang="en-US" dirty="0"/>
          </a:p>
        </p:txBody>
      </p:sp>
      <p:pic>
        <p:nvPicPr>
          <p:cNvPr id="26626" name="Picture 2" descr="WordPress Add Com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42"/>
          <a:stretch/>
        </p:blipFill>
        <p:spPr bwMode="auto">
          <a:xfrm>
            <a:off x="3993674" y="2692309"/>
            <a:ext cx="7948517" cy="301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6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ROLURI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03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Administrator – are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drepturile</a:t>
            </a:r>
            <a:r>
              <a:rPr lang="en-US" dirty="0" smtClean="0"/>
              <a:t> (</a:t>
            </a:r>
            <a:r>
              <a:rPr lang="en-US" dirty="0" err="1" smtClean="0"/>
              <a:t>creare</a:t>
            </a:r>
            <a:r>
              <a:rPr lang="en-US" dirty="0" smtClean="0"/>
              <a:t> administrator ,</a:t>
            </a:r>
            <a:r>
              <a:rPr lang="en-US" dirty="0" err="1" smtClean="0"/>
              <a:t>innvitare</a:t>
            </a:r>
            <a:r>
              <a:rPr lang="en-US" dirty="0" smtClean="0"/>
              <a:t> </a:t>
            </a:r>
            <a:r>
              <a:rPr lang="en-US" dirty="0" err="1" smtClean="0"/>
              <a:t>utilizatori</a:t>
            </a:r>
            <a:r>
              <a:rPr lang="en-US" dirty="0" smtClean="0"/>
              <a:t>, </a:t>
            </a:r>
            <a:r>
              <a:rPr lang="en-US" dirty="0" err="1" smtClean="0"/>
              <a:t>stergere</a:t>
            </a:r>
            <a:r>
              <a:rPr lang="en-US" dirty="0" smtClean="0"/>
              <a:t> </a:t>
            </a:r>
            <a:r>
              <a:rPr lang="en-US" dirty="0" err="1" smtClean="0"/>
              <a:t>utilizatori</a:t>
            </a:r>
            <a:r>
              <a:rPr lang="en-US" dirty="0" smtClean="0"/>
              <a:t>)</a:t>
            </a:r>
          </a:p>
          <a:p>
            <a:r>
              <a:rPr lang="en-US" dirty="0" smtClean="0"/>
              <a:t>Editor – are </a:t>
            </a:r>
            <a:r>
              <a:rPr lang="en-US" dirty="0" err="1" smtClean="0"/>
              <a:t>acces</a:t>
            </a:r>
            <a:r>
              <a:rPr lang="en-US" dirty="0" smtClean="0"/>
              <a:t> la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postarile</a:t>
            </a:r>
            <a:r>
              <a:rPr lang="en-US" dirty="0" smtClean="0"/>
              <a:t>, </a:t>
            </a:r>
            <a:r>
              <a:rPr lang="en-US" dirty="0" err="1" smtClean="0"/>
              <a:t>paginile</a:t>
            </a:r>
            <a:r>
              <a:rPr lang="en-US" dirty="0" smtClean="0"/>
              <a:t>, </a:t>
            </a:r>
            <a:r>
              <a:rPr lang="en-US" dirty="0" err="1" smtClean="0"/>
              <a:t>comentariile</a:t>
            </a:r>
            <a:r>
              <a:rPr lang="en-US" dirty="0" smtClean="0"/>
              <a:t>, </a:t>
            </a:r>
            <a:r>
              <a:rPr lang="en-US" dirty="0" err="1" smtClean="0"/>
              <a:t>categoriile</a:t>
            </a:r>
            <a:r>
              <a:rPr lang="en-US" dirty="0" smtClean="0"/>
              <a:t>, tag-</a:t>
            </a:r>
            <a:r>
              <a:rPr lang="en-US" dirty="0" err="1" smtClean="0"/>
              <a:t>urile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link-</a:t>
            </a:r>
            <a:r>
              <a:rPr lang="en-US" dirty="0" err="1" smtClean="0"/>
              <a:t>urile</a:t>
            </a:r>
            <a:r>
              <a:rPr lang="en-US" dirty="0" smtClean="0"/>
              <a:t> </a:t>
            </a:r>
            <a:r>
              <a:rPr lang="en-US" dirty="0" err="1" smtClean="0"/>
              <a:t>putand</a:t>
            </a:r>
            <a:r>
              <a:rPr lang="en-US" dirty="0" smtClean="0"/>
              <a:t> </a:t>
            </a:r>
            <a:r>
              <a:rPr lang="en-US" dirty="0" err="1" smtClean="0"/>
              <a:t>crea</a:t>
            </a:r>
            <a:r>
              <a:rPr lang="en-US" dirty="0" smtClean="0"/>
              <a:t>, </a:t>
            </a:r>
            <a:r>
              <a:rPr lang="en-US" dirty="0" err="1" smtClean="0"/>
              <a:t>edita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sterge</a:t>
            </a:r>
            <a:r>
              <a:rPr lang="en-US" dirty="0" smtClean="0"/>
              <a:t> </a:t>
            </a:r>
            <a:r>
              <a:rPr lang="en-US" dirty="0" err="1" smtClean="0"/>
              <a:t>oricare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postari</a:t>
            </a:r>
            <a:r>
              <a:rPr lang="en-US" dirty="0" smtClean="0"/>
              <a:t>/</a:t>
            </a:r>
            <a:r>
              <a:rPr lang="en-US" dirty="0" err="1" smtClean="0"/>
              <a:t>pagini</a:t>
            </a:r>
            <a:endParaRPr lang="en-US" dirty="0" smtClean="0"/>
          </a:p>
          <a:p>
            <a:r>
              <a:rPr lang="en-US" dirty="0" err="1" smtClean="0"/>
              <a:t>Autor</a:t>
            </a:r>
            <a:r>
              <a:rPr lang="en-US" dirty="0" smtClean="0"/>
              <a:t> –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scrie</a:t>
            </a:r>
            <a:r>
              <a:rPr lang="en-US" dirty="0" smtClean="0"/>
              <a:t> </a:t>
            </a:r>
            <a:r>
              <a:rPr lang="en-US" dirty="0" err="1" smtClean="0"/>
              <a:t>postari</a:t>
            </a:r>
            <a:r>
              <a:rPr lang="en-US" dirty="0" smtClean="0"/>
              <a:t>, </a:t>
            </a:r>
            <a:r>
              <a:rPr lang="en-US" dirty="0" err="1" smtClean="0"/>
              <a:t>incarca</a:t>
            </a:r>
            <a:r>
              <a:rPr lang="en-US" dirty="0" smtClean="0"/>
              <a:t> </a:t>
            </a:r>
            <a:r>
              <a:rPr lang="en-US" dirty="0" err="1" smtClean="0"/>
              <a:t>fotografii</a:t>
            </a:r>
            <a:r>
              <a:rPr lang="en-US" dirty="0" smtClean="0"/>
              <a:t>; in plus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edita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republica</a:t>
            </a:r>
            <a:r>
              <a:rPr lang="en-US" dirty="0" smtClean="0"/>
              <a:t> </a:t>
            </a:r>
            <a:r>
              <a:rPr lang="en-US" dirty="0" err="1" smtClean="0"/>
              <a:t>doar</a:t>
            </a:r>
            <a:r>
              <a:rPr lang="en-US" dirty="0" smtClean="0"/>
              <a:t> </a:t>
            </a:r>
            <a:r>
              <a:rPr lang="en-US" dirty="0" err="1" smtClean="0"/>
              <a:t>propriile</a:t>
            </a:r>
            <a:r>
              <a:rPr lang="en-US" dirty="0" smtClean="0"/>
              <a:t> </a:t>
            </a:r>
            <a:r>
              <a:rPr lang="en-US" dirty="0" err="1" smtClean="0"/>
              <a:t>postari</a:t>
            </a:r>
            <a:endParaRPr lang="en-US" dirty="0" smtClean="0"/>
          </a:p>
          <a:p>
            <a:r>
              <a:rPr lang="en-US" dirty="0" smtClean="0"/>
              <a:t>Contributor –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scrie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edita</a:t>
            </a:r>
            <a:r>
              <a:rPr lang="en-US" dirty="0" smtClean="0"/>
              <a:t> </a:t>
            </a:r>
            <a:r>
              <a:rPr lang="en-US" dirty="0" err="1" smtClean="0"/>
              <a:t>postarile</a:t>
            </a:r>
            <a:r>
              <a:rPr lang="en-US" dirty="0" smtClean="0"/>
              <a:t> </a:t>
            </a:r>
            <a:r>
              <a:rPr lang="en-US" dirty="0" err="1" smtClean="0"/>
              <a:t>proprii</a:t>
            </a:r>
            <a:r>
              <a:rPr lang="en-US" dirty="0" smtClean="0"/>
              <a:t> </a:t>
            </a:r>
            <a:r>
              <a:rPr lang="en-US" dirty="0" err="1" smtClean="0"/>
              <a:t>pana</a:t>
            </a:r>
            <a:r>
              <a:rPr lang="en-US" dirty="0" smtClean="0"/>
              <a:t> in </a:t>
            </a:r>
            <a:r>
              <a:rPr lang="en-US" dirty="0" err="1" smtClean="0"/>
              <a:t>momentul</a:t>
            </a:r>
            <a:r>
              <a:rPr lang="en-US" dirty="0" smtClean="0"/>
              <a:t> </a:t>
            </a:r>
            <a:r>
              <a:rPr lang="en-US" dirty="0" err="1" smtClean="0"/>
              <a:t>publicarii</a:t>
            </a:r>
            <a:r>
              <a:rPr lang="en-US" dirty="0" smtClean="0"/>
              <a:t>; </a:t>
            </a:r>
            <a:r>
              <a:rPr lang="en-US" dirty="0" err="1" smtClean="0"/>
              <a:t>ei</a:t>
            </a:r>
            <a:r>
              <a:rPr lang="en-US" dirty="0" smtClean="0"/>
              <a:t> pot </a:t>
            </a:r>
            <a:r>
              <a:rPr lang="en-US" dirty="0" err="1" smtClean="0"/>
              <a:t>crea</a:t>
            </a:r>
            <a:r>
              <a:rPr lang="en-US" dirty="0" smtClean="0"/>
              <a:t> </a:t>
            </a:r>
            <a:r>
              <a:rPr lang="en-US" dirty="0" err="1" smtClean="0"/>
              <a:t>propriile</a:t>
            </a:r>
            <a:r>
              <a:rPr lang="en-US" dirty="0" smtClean="0"/>
              <a:t> </a:t>
            </a:r>
            <a:r>
              <a:rPr lang="en-US" dirty="0" err="1" smtClean="0"/>
              <a:t>postari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pagini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nu le pot </a:t>
            </a:r>
            <a:r>
              <a:rPr lang="en-US" dirty="0" err="1" smtClean="0"/>
              <a:t>publica</a:t>
            </a:r>
            <a:r>
              <a:rPr lang="en-US" dirty="0" smtClean="0"/>
              <a:t>; </a:t>
            </a:r>
            <a:r>
              <a:rPr lang="en-US" dirty="0" err="1" smtClean="0"/>
              <a:t>dupa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solicita</a:t>
            </a:r>
            <a:r>
              <a:rPr lang="en-US" dirty="0" smtClean="0"/>
              <a:t> </a:t>
            </a:r>
            <a:r>
              <a:rPr lang="en-US" dirty="0" err="1" smtClean="0"/>
              <a:t>administratorului</a:t>
            </a:r>
            <a:r>
              <a:rPr lang="en-US" dirty="0" smtClean="0"/>
              <a:t> </a:t>
            </a:r>
            <a:r>
              <a:rPr lang="en-US" dirty="0" err="1" smtClean="0"/>
              <a:t>publicarea</a:t>
            </a:r>
            <a:r>
              <a:rPr lang="en-US" dirty="0" smtClean="0"/>
              <a:t> </a:t>
            </a:r>
            <a:r>
              <a:rPr lang="en-US" dirty="0" err="1" smtClean="0"/>
              <a:t>postarii</a:t>
            </a:r>
            <a:r>
              <a:rPr lang="en-US" dirty="0" smtClean="0"/>
              <a:t>, </a:t>
            </a:r>
            <a:r>
              <a:rPr lang="en-US" dirty="0" err="1" smtClean="0"/>
              <a:t>daca</a:t>
            </a:r>
            <a:r>
              <a:rPr lang="en-US" dirty="0" smtClean="0"/>
              <a:t>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aprobata</a:t>
            </a:r>
            <a:r>
              <a:rPr lang="en-US" dirty="0" smtClean="0"/>
              <a:t>, nu </a:t>
            </a:r>
            <a:r>
              <a:rPr lang="en-US" dirty="0" err="1" smtClean="0"/>
              <a:t>mai</a:t>
            </a:r>
            <a:r>
              <a:rPr lang="en-US" dirty="0" smtClean="0"/>
              <a:t> pot </a:t>
            </a:r>
            <a:r>
              <a:rPr lang="en-US" dirty="0" err="1" smtClean="0"/>
              <a:t>modifica</a:t>
            </a:r>
            <a:r>
              <a:rPr lang="en-US" dirty="0" smtClean="0"/>
              <a:t> </a:t>
            </a:r>
            <a:r>
              <a:rPr lang="en-US" dirty="0" err="1" smtClean="0"/>
              <a:t>postarea</a:t>
            </a:r>
            <a:endParaRPr lang="en-US" dirty="0" smtClean="0"/>
          </a:p>
          <a:p>
            <a:r>
              <a:rPr lang="en-US" dirty="0" smtClean="0"/>
              <a:t>Follower –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citi</a:t>
            </a:r>
            <a:r>
              <a:rPr lang="en-US" dirty="0" smtClean="0"/>
              <a:t> </a:t>
            </a:r>
            <a:r>
              <a:rPr lang="en-US" dirty="0" err="1" smtClean="0"/>
              <a:t>postarile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scrie</a:t>
            </a:r>
            <a:r>
              <a:rPr lang="en-US" dirty="0" smtClean="0"/>
              <a:t> </a:t>
            </a:r>
            <a:r>
              <a:rPr lang="en-US" dirty="0" err="1" smtClean="0"/>
              <a:t>comentarii</a:t>
            </a:r>
            <a:r>
              <a:rPr lang="en-US" dirty="0" smtClean="0"/>
              <a:t>; in plus, se </a:t>
            </a:r>
            <a:r>
              <a:rPr lang="en-US" dirty="0" err="1" smtClean="0"/>
              <a:t>conecteaza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platforma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primi</a:t>
            </a:r>
            <a:r>
              <a:rPr lang="en-US" dirty="0" smtClean="0"/>
              <a:t> diverse </a:t>
            </a:r>
            <a:r>
              <a:rPr lang="en-US" dirty="0" err="1" smtClean="0"/>
              <a:t>actualizari</a:t>
            </a:r>
            <a:r>
              <a:rPr lang="en-US" dirty="0" smtClean="0"/>
              <a:t> ale </a:t>
            </a:r>
            <a:r>
              <a:rPr lang="en-US" dirty="0" err="1" smtClean="0"/>
              <a:t>informatiilor</a:t>
            </a:r>
            <a:r>
              <a:rPr lang="en-US" dirty="0" smtClean="0"/>
              <a:t> de </a:t>
            </a:r>
            <a:r>
              <a:rPr lang="en-US" dirty="0" err="1" smtClean="0"/>
              <a:t>pe</a:t>
            </a:r>
            <a:r>
              <a:rPr lang="en-US" dirty="0" smtClean="0"/>
              <a:t> site</a:t>
            </a:r>
          </a:p>
          <a:p>
            <a:r>
              <a:rPr lang="en-US" dirty="0" smtClean="0"/>
              <a:t>Viewer –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vizualiza</a:t>
            </a:r>
            <a:r>
              <a:rPr lang="en-US" dirty="0" smtClean="0"/>
              <a:t> </a:t>
            </a:r>
            <a:r>
              <a:rPr lang="en-US" dirty="0" err="1" smtClean="0"/>
              <a:t>postarile</a:t>
            </a:r>
            <a:r>
              <a:rPr lang="en-US" dirty="0" smtClean="0"/>
              <a:t>, </a:t>
            </a:r>
            <a:r>
              <a:rPr lang="en-US" dirty="0" err="1" smtClean="0"/>
              <a:t>neputand</a:t>
            </a:r>
            <a:r>
              <a:rPr lang="en-US" dirty="0" smtClean="0"/>
              <a:t> </a:t>
            </a:r>
            <a:r>
              <a:rPr lang="en-US" dirty="0" err="1" smtClean="0"/>
              <a:t>edita</a:t>
            </a:r>
            <a:r>
              <a:rPr lang="en-US" dirty="0" smtClean="0"/>
              <a:t> </a:t>
            </a:r>
            <a:r>
              <a:rPr lang="en-US" dirty="0" err="1" smtClean="0"/>
              <a:t>postarile</a:t>
            </a:r>
            <a:r>
              <a:rPr lang="en-US" dirty="0" smtClean="0"/>
              <a:t>,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putand</a:t>
            </a:r>
            <a:r>
              <a:rPr lang="en-US" dirty="0" smtClean="0"/>
              <a:t> </a:t>
            </a:r>
            <a:r>
              <a:rPr lang="en-US" dirty="0" err="1" smtClean="0"/>
              <a:t>scrie</a:t>
            </a:r>
            <a:r>
              <a:rPr lang="en-US" dirty="0" smtClean="0"/>
              <a:t> </a:t>
            </a:r>
            <a:r>
              <a:rPr lang="en-US" dirty="0" err="1" smtClean="0"/>
              <a:t>comentarii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97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MANAGEMENTUL TEMELOR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37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tema</a:t>
            </a:r>
            <a:r>
              <a:rPr lang="en-US" dirty="0" smtClean="0"/>
              <a:t> include</a:t>
            </a:r>
          </a:p>
          <a:p>
            <a:pPr lvl="1"/>
            <a:r>
              <a:rPr lang="en-US" dirty="0" err="1" smtClean="0"/>
              <a:t>Imagini</a:t>
            </a:r>
            <a:endParaRPr lang="en-US" dirty="0" smtClean="0"/>
          </a:p>
          <a:p>
            <a:pPr lvl="1"/>
            <a:r>
              <a:rPr lang="en-US" dirty="0" err="1" smtClean="0"/>
              <a:t>Sabloane</a:t>
            </a:r>
            <a:endParaRPr lang="en-US" dirty="0" smtClean="0"/>
          </a:p>
          <a:p>
            <a:pPr lvl="1"/>
            <a:r>
              <a:rPr lang="en-US" dirty="0" err="1" smtClean="0"/>
              <a:t>Fisiere</a:t>
            </a:r>
            <a:r>
              <a:rPr lang="en-US" dirty="0" smtClean="0"/>
              <a:t> CSS</a:t>
            </a:r>
          </a:p>
          <a:p>
            <a:pPr lvl="1"/>
            <a:r>
              <a:rPr lang="en-US" dirty="0" smtClean="0"/>
              <a:t>Etc. (front-end)</a:t>
            </a:r>
          </a:p>
          <a:p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intermediul</a:t>
            </a:r>
            <a:r>
              <a:rPr lang="en-US" dirty="0" smtClean="0"/>
              <a:t> </a:t>
            </a:r>
            <a:r>
              <a:rPr lang="en-US" dirty="0" err="1" smtClean="0"/>
              <a:t>temei</a:t>
            </a:r>
            <a:r>
              <a:rPr lang="en-US" dirty="0" smtClean="0"/>
              <a:t> se </a:t>
            </a:r>
            <a:r>
              <a:rPr lang="en-US" dirty="0" err="1" smtClean="0"/>
              <a:t>controleaza</a:t>
            </a:r>
            <a:r>
              <a:rPr lang="en-US" dirty="0" smtClean="0"/>
              <a:t> </a:t>
            </a:r>
            <a:r>
              <a:rPr lang="en-US" dirty="0" err="1" smtClean="0"/>
              <a:t>prezentarea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aspectul</a:t>
            </a:r>
            <a:r>
              <a:rPr lang="en-US" dirty="0" smtClean="0"/>
              <a:t> site-</a:t>
            </a:r>
            <a:r>
              <a:rPr lang="en-US" dirty="0" err="1" smtClean="0"/>
              <a:t>ului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Tema</a:t>
            </a:r>
            <a:r>
              <a:rPr lang="en-US" dirty="0" smtClean="0"/>
              <a:t> se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schimba</a:t>
            </a:r>
            <a:r>
              <a:rPr lang="en-US" dirty="0" smtClean="0"/>
              <a:t> </a:t>
            </a:r>
            <a:r>
              <a:rPr lang="en-US" dirty="0" err="1" smtClean="0"/>
              <a:t>usor</a:t>
            </a:r>
            <a:r>
              <a:rPr lang="en-US" dirty="0" smtClean="0"/>
              <a:t>, </a:t>
            </a:r>
            <a:r>
              <a:rPr lang="en-US" dirty="0" err="1" smtClean="0"/>
              <a:t>astfel</a:t>
            </a:r>
            <a:r>
              <a:rPr lang="en-US" dirty="0" smtClean="0"/>
              <a:t> </a:t>
            </a:r>
            <a:r>
              <a:rPr lang="en-US" dirty="0" err="1" smtClean="0"/>
              <a:t>schimband</a:t>
            </a:r>
            <a:r>
              <a:rPr lang="en-US" dirty="0" smtClean="0"/>
              <a:t> </a:t>
            </a:r>
            <a:r>
              <a:rPr lang="en-US" dirty="0" err="1" smtClean="0"/>
              <a:t>complet</a:t>
            </a:r>
            <a:r>
              <a:rPr lang="en-US" dirty="0" smtClean="0"/>
              <a:t> </a:t>
            </a:r>
            <a:r>
              <a:rPr lang="en-US" dirty="0" err="1" smtClean="0"/>
              <a:t>intregul</a:t>
            </a:r>
            <a:r>
              <a:rPr lang="en-US" dirty="0" smtClean="0"/>
              <a:t> site</a:t>
            </a:r>
          </a:p>
          <a:p>
            <a:r>
              <a:rPr lang="en-US" dirty="0" smtClean="0"/>
              <a:t>Appearance &gt; Themes</a:t>
            </a:r>
          </a:p>
          <a:p>
            <a:r>
              <a:rPr lang="en-US" dirty="0" smtClean="0"/>
              <a:t>Appearance &gt; Customize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0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5195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Temele</a:t>
            </a:r>
            <a:r>
              <a:rPr lang="en-US" dirty="0" smtClean="0"/>
              <a:t> </a:t>
            </a:r>
            <a:r>
              <a:rPr lang="en-US" dirty="0" err="1" smtClean="0"/>
              <a:t>ofera</a:t>
            </a:r>
            <a:endParaRPr lang="en-US" dirty="0" smtClean="0"/>
          </a:p>
          <a:p>
            <a:pPr lvl="1"/>
            <a:r>
              <a:rPr lang="en-US" dirty="0" smtClean="0"/>
              <a:t>Design-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paginii</a:t>
            </a:r>
            <a:endParaRPr lang="en-US" dirty="0" smtClean="0"/>
          </a:p>
          <a:p>
            <a:pPr lvl="1"/>
            <a:r>
              <a:rPr lang="en-US" dirty="0" smtClean="0"/>
              <a:t>Font-</a:t>
            </a:r>
            <a:r>
              <a:rPr lang="en-US" dirty="0" err="1" smtClean="0"/>
              <a:t>uri</a:t>
            </a:r>
            <a:endParaRPr lang="en-US" dirty="0" smtClean="0"/>
          </a:p>
          <a:p>
            <a:pPr lvl="1"/>
            <a:r>
              <a:rPr lang="en-US" dirty="0" err="1" smtClean="0"/>
              <a:t>Culori</a:t>
            </a:r>
            <a:endParaRPr lang="en-US" dirty="0" smtClean="0"/>
          </a:p>
          <a:p>
            <a:pPr lvl="1"/>
            <a:r>
              <a:rPr lang="en-US" dirty="0" err="1" smtClean="0"/>
              <a:t>Locatiile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Widget-</a:t>
            </a:r>
            <a:r>
              <a:rPr lang="en-US" dirty="0" err="1" smtClean="0"/>
              <a:t>uri</a:t>
            </a:r>
            <a:endParaRPr lang="en-US" dirty="0" smtClean="0"/>
          </a:p>
          <a:p>
            <a:pPr lvl="1"/>
            <a:r>
              <a:rPr lang="en-US" dirty="0" err="1" smtClean="0"/>
              <a:t>Sabloane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pagini</a:t>
            </a:r>
            <a:endParaRPr lang="en-US" dirty="0" smtClean="0"/>
          </a:p>
          <a:p>
            <a:pPr lvl="1"/>
            <a:r>
              <a:rPr lang="en-US" dirty="0" err="1" smtClean="0"/>
              <a:t>Stiluri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blog</a:t>
            </a:r>
            <a:endParaRPr lang="en-US" dirty="0"/>
          </a:p>
          <a:p>
            <a:r>
              <a:rPr lang="en-US" dirty="0" err="1" smtClean="0"/>
              <a:t>Personalizarea</a:t>
            </a:r>
            <a:r>
              <a:rPr lang="en-US" dirty="0" smtClean="0"/>
              <a:t> </a:t>
            </a:r>
            <a:r>
              <a:rPr lang="en-US" dirty="0" err="1" smtClean="0"/>
              <a:t>temei</a:t>
            </a:r>
            <a:endParaRPr lang="en-US" dirty="0" smtClean="0"/>
          </a:p>
          <a:p>
            <a:pPr lvl="1"/>
            <a:r>
              <a:rPr lang="en-US" dirty="0" smtClean="0"/>
              <a:t>Active theme</a:t>
            </a:r>
          </a:p>
          <a:p>
            <a:pPr lvl="1"/>
            <a:r>
              <a:rPr lang="en-US" dirty="0" smtClean="0"/>
              <a:t>Set Title &amp; Tagline</a:t>
            </a:r>
          </a:p>
          <a:p>
            <a:pPr lvl="1"/>
            <a:r>
              <a:rPr lang="en-US" dirty="0" smtClean="0"/>
              <a:t>Colors</a:t>
            </a:r>
          </a:p>
          <a:p>
            <a:pPr lvl="1"/>
            <a:r>
              <a:rPr lang="en-US" dirty="0" smtClean="0"/>
              <a:t>Header Image</a:t>
            </a:r>
          </a:p>
          <a:p>
            <a:pPr lvl="1"/>
            <a:r>
              <a:rPr lang="en-US" dirty="0" smtClean="0"/>
              <a:t>Widgets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53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51952"/>
          </a:xfrm>
        </p:spPr>
        <p:txBody>
          <a:bodyPr>
            <a:normAutofit/>
          </a:bodyPr>
          <a:lstStyle/>
          <a:p>
            <a:r>
              <a:rPr lang="en-US" dirty="0" err="1" smtClean="0"/>
              <a:t>Teme</a:t>
            </a:r>
            <a:r>
              <a:rPr lang="en-US" dirty="0" smtClean="0"/>
              <a:t> </a:t>
            </a:r>
            <a:r>
              <a:rPr lang="en-US" dirty="0" err="1" smtClean="0"/>
              <a:t>Gratuite</a:t>
            </a:r>
            <a:r>
              <a:rPr lang="en-US" dirty="0" smtClean="0"/>
              <a:t> vs. </a:t>
            </a:r>
            <a:r>
              <a:rPr lang="en-US" dirty="0" err="1" smtClean="0"/>
              <a:t>Teme</a:t>
            </a:r>
            <a:r>
              <a:rPr lang="en-US" dirty="0" smtClean="0"/>
              <a:t> </a:t>
            </a:r>
            <a:r>
              <a:rPr lang="en-US" dirty="0" err="1" smtClean="0"/>
              <a:t>Platite</a:t>
            </a:r>
            <a:endParaRPr lang="en-US" dirty="0" smtClean="0"/>
          </a:p>
          <a:p>
            <a:pPr lvl="1"/>
            <a:r>
              <a:rPr lang="en-US" dirty="0" err="1" smtClean="0"/>
              <a:t>Exista</a:t>
            </a:r>
            <a:r>
              <a:rPr lang="en-US" dirty="0" smtClean="0"/>
              <a:t> o </a:t>
            </a:r>
            <a:r>
              <a:rPr lang="en-US" dirty="0" err="1" smtClean="0"/>
              <a:t>multitudine</a:t>
            </a:r>
            <a:r>
              <a:rPr lang="en-US" dirty="0" smtClean="0"/>
              <a:t> de </a:t>
            </a:r>
            <a:r>
              <a:rPr lang="en-US" dirty="0" err="1" smtClean="0"/>
              <a:t>teme</a:t>
            </a:r>
            <a:r>
              <a:rPr lang="en-US" dirty="0" smtClean="0"/>
              <a:t> </a:t>
            </a:r>
            <a:r>
              <a:rPr lang="en-US" dirty="0" err="1" smtClean="0"/>
              <a:t>gratuite</a:t>
            </a:r>
            <a:r>
              <a:rPr lang="en-US" dirty="0" smtClean="0"/>
              <a:t> </a:t>
            </a:r>
            <a:r>
              <a:rPr lang="en-US" dirty="0" err="1" smtClean="0"/>
              <a:t>insa</a:t>
            </a:r>
            <a:r>
              <a:rPr lang="en-US" dirty="0" smtClean="0"/>
              <a:t> se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investi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intr</a:t>
            </a:r>
            <a:r>
              <a:rPr lang="en-US" dirty="0" smtClean="0"/>
              <a:t>-o </a:t>
            </a:r>
            <a:r>
              <a:rPr lang="en-US" dirty="0" err="1" smtClean="0"/>
              <a:t>tema</a:t>
            </a:r>
            <a:r>
              <a:rPr lang="en-US" dirty="0" smtClean="0"/>
              <a:t> premium</a:t>
            </a:r>
          </a:p>
          <a:p>
            <a:pPr lvl="1"/>
            <a:r>
              <a:rPr lang="en-US" dirty="0" err="1" smtClean="0"/>
              <a:t>Avantajele</a:t>
            </a:r>
            <a:r>
              <a:rPr lang="en-US" dirty="0" smtClean="0"/>
              <a:t> </a:t>
            </a:r>
            <a:r>
              <a:rPr lang="en-US" dirty="0" err="1" smtClean="0"/>
              <a:t>temelor</a:t>
            </a:r>
            <a:r>
              <a:rPr lang="en-US" dirty="0" smtClean="0"/>
              <a:t> </a:t>
            </a:r>
            <a:r>
              <a:rPr lang="en-US" dirty="0" err="1" smtClean="0"/>
              <a:t>platite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Cod de </a:t>
            </a:r>
            <a:r>
              <a:rPr lang="en-US" dirty="0" err="1" smtClean="0"/>
              <a:t>incredere</a:t>
            </a:r>
            <a:endParaRPr lang="en-US" dirty="0" smtClean="0"/>
          </a:p>
          <a:p>
            <a:pPr lvl="2"/>
            <a:r>
              <a:rPr lang="en-US" dirty="0" err="1" smtClean="0"/>
              <a:t>Ofera</a:t>
            </a:r>
            <a:r>
              <a:rPr lang="en-US" dirty="0" smtClean="0"/>
              <a:t> </a:t>
            </a:r>
            <a:r>
              <a:rPr lang="en-US" dirty="0" err="1" smtClean="0"/>
              <a:t>suport</a:t>
            </a:r>
            <a:r>
              <a:rPr lang="en-US" dirty="0" smtClean="0"/>
              <a:t> </a:t>
            </a:r>
            <a:r>
              <a:rPr lang="en-US" dirty="0" err="1" smtClean="0"/>
              <a:t>daca</a:t>
            </a:r>
            <a:r>
              <a:rPr lang="en-US" dirty="0" smtClean="0"/>
              <a:t> </a:t>
            </a:r>
            <a:r>
              <a:rPr lang="en-US" dirty="0" err="1" smtClean="0"/>
              <a:t>ceva</a:t>
            </a:r>
            <a:r>
              <a:rPr lang="en-US" dirty="0" smtClean="0"/>
              <a:t> nu merge </a:t>
            </a:r>
            <a:r>
              <a:rPr lang="en-US" dirty="0" err="1" smtClean="0"/>
              <a:t>corespunzator</a:t>
            </a:r>
            <a:endParaRPr lang="en-US" dirty="0" smtClean="0"/>
          </a:p>
          <a:p>
            <a:pPr lvl="2"/>
            <a:r>
              <a:rPr lang="en-US" dirty="0" err="1" smtClean="0"/>
              <a:t>Exista</a:t>
            </a:r>
            <a:r>
              <a:rPr lang="en-US" dirty="0" smtClean="0"/>
              <a:t> </a:t>
            </a:r>
            <a:r>
              <a:rPr lang="en-US" dirty="0" err="1" smtClean="0"/>
              <a:t>teme</a:t>
            </a:r>
            <a:r>
              <a:rPr lang="en-US" dirty="0" smtClean="0"/>
              <a:t> care permit design-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constructia</a:t>
            </a:r>
            <a:r>
              <a:rPr lang="en-US" dirty="0" smtClean="0"/>
              <a:t> design-</a:t>
            </a:r>
            <a:r>
              <a:rPr lang="en-US" dirty="0" err="1" smtClean="0"/>
              <a:t>ului</a:t>
            </a:r>
            <a:r>
              <a:rPr lang="en-US" dirty="0" smtClean="0"/>
              <a:t> </a:t>
            </a:r>
            <a:r>
              <a:rPr lang="en-US" dirty="0" err="1" smtClean="0"/>
              <a:t>temelor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a </a:t>
            </a:r>
            <a:r>
              <a:rPr lang="en-US" dirty="0" err="1" smtClean="0"/>
              <a:t>sabloanelor</a:t>
            </a:r>
            <a:r>
              <a:rPr lang="en-US" dirty="0" smtClean="0"/>
              <a:t> de </a:t>
            </a:r>
            <a:r>
              <a:rPr lang="en-US" dirty="0" err="1" smtClean="0"/>
              <a:t>pagina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2143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8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11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Widget = </a:t>
            </a:r>
            <a:r>
              <a:rPr lang="en-US" dirty="0" err="1" smtClean="0"/>
              <a:t>functii</a:t>
            </a:r>
            <a:r>
              <a:rPr lang="en-US" dirty="0" smtClean="0"/>
              <a:t> care permit </a:t>
            </a:r>
            <a:r>
              <a:rPr lang="en-US" dirty="0" err="1" smtClean="0"/>
              <a:t>controlul</a:t>
            </a:r>
            <a:r>
              <a:rPr lang="en-US" dirty="0" smtClean="0"/>
              <a:t> </a:t>
            </a:r>
            <a:r>
              <a:rPr lang="en-US" dirty="0" err="1" smtClean="0"/>
              <a:t>structurii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design-</a:t>
            </a:r>
            <a:r>
              <a:rPr lang="en-US" dirty="0" err="1" smtClean="0"/>
              <a:t>ului</a:t>
            </a:r>
            <a:r>
              <a:rPr lang="en-US" dirty="0" smtClean="0"/>
              <a:t> </a:t>
            </a:r>
            <a:r>
              <a:rPr lang="en-US" dirty="0" err="1" smtClean="0"/>
              <a:t>temei</a:t>
            </a:r>
            <a:endParaRPr lang="en-US" dirty="0" smtClean="0"/>
          </a:p>
          <a:p>
            <a:r>
              <a:rPr lang="en-US" dirty="0" smtClean="0"/>
              <a:t>Permit </a:t>
            </a:r>
            <a:r>
              <a:rPr lang="en-US" dirty="0" err="1" smtClean="0"/>
              <a:t>adaugarea</a:t>
            </a:r>
            <a:r>
              <a:rPr lang="en-US" dirty="0" smtClean="0"/>
              <a:t> de </a:t>
            </a:r>
            <a:r>
              <a:rPr lang="en-US" dirty="0" err="1" smtClean="0"/>
              <a:t>nou</a:t>
            </a:r>
            <a:r>
              <a:rPr lang="en-US" dirty="0" smtClean="0"/>
              <a:t> </a:t>
            </a:r>
            <a:r>
              <a:rPr lang="en-US" dirty="0" err="1" smtClean="0"/>
              <a:t>continut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de </a:t>
            </a:r>
            <a:r>
              <a:rPr lang="en-US" dirty="0" err="1" smtClean="0"/>
              <a:t>noi</a:t>
            </a:r>
            <a:r>
              <a:rPr lang="en-US" dirty="0" smtClean="0"/>
              <a:t> </a:t>
            </a:r>
            <a:r>
              <a:rPr lang="en-US" dirty="0" err="1" smtClean="0"/>
              <a:t>functionalitati</a:t>
            </a:r>
            <a:endParaRPr lang="en-US" dirty="0" smtClean="0"/>
          </a:p>
          <a:p>
            <a:r>
              <a:rPr lang="en-US" dirty="0" err="1" smtClean="0"/>
              <a:t>Optiuni</a:t>
            </a:r>
            <a:endParaRPr lang="en-US" dirty="0"/>
          </a:p>
          <a:p>
            <a:pPr lvl="1"/>
            <a:r>
              <a:rPr lang="en-US" dirty="0" smtClean="0"/>
              <a:t>Available Widgets</a:t>
            </a:r>
          </a:p>
          <a:p>
            <a:pPr lvl="1"/>
            <a:r>
              <a:rPr lang="en-US" dirty="0" smtClean="0"/>
              <a:t>Inactive Sidebar</a:t>
            </a:r>
          </a:p>
          <a:p>
            <a:pPr lvl="1"/>
            <a:r>
              <a:rPr lang="en-US" dirty="0" smtClean="0"/>
              <a:t>Inactive Widgets</a:t>
            </a:r>
          </a:p>
          <a:p>
            <a:pPr lvl="1"/>
            <a:r>
              <a:rPr lang="en-US" dirty="0" smtClean="0"/>
              <a:t>Sidebar Main</a:t>
            </a:r>
          </a:p>
          <a:p>
            <a:pPr lvl="1"/>
            <a:r>
              <a:rPr lang="en-US" dirty="0" smtClean="0"/>
              <a:t>Manage in Customizer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44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MENIURI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9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Crearea</a:t>
            </a:r>
            <a:r>
              <a:rPr lang="en-US" dirty="0" smtClean="0"/>
              <a:t> de </a:t>
            </a:r>
            <a:r>
              <a:rPr lang="en-US" dirty="0" err="1" smtClean="0"/>
              <a:t>meniuri</a:t>
            </a:r>
            <a:r>
              <a:rPr lang="en-US" dirty="0" smtClean="0"/>
              <a:t> </a:t>
            </a:r>
            <a:r>
              <a:rPr lang="en-US" dirty="0" err="1" smtClean="0"/>
              <a:t>Wordpress</a:t>
            </a:r>
            <a:endParaRPr lang="en-US" dirty="0" smtClean="0"/>
          </a:p>
          <a:p>
            <a:pPr lvl="1"/>
            <a:r>
              <a:rPr lang="en-US" dirty="0" smtClean="0"/>
              <a:t>Appearance &gt; Menus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807" y="3024850"/>
            <a:ext cx="6925057" cy="381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93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Schimbare</a:t>
            </a:r>
            <a:r>
              <a:rPr lang="en-US" dirty="0" smtClean="0"/>
              <a:t> hosting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11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Transferul</a:t>
            </a:r>
            <a:r>
              <a:rPr lang="en-US" dirty="0" smtClean="0"/>
              <a:t> site-</a:t>
            </a:r>
            <a:r>
              <a:rPr lang="en-US" dirty="0" err="1" smtClean="0"/>
              <a:t>ului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un alt server de hosting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 smtClean="0"/>
              <a:t>Back-up </a:t>
            </a:r>
            <a:r>
              <a:rPr lang="en-US" dirty="0" err="1" smtClean="0"/>
              <a:t>fisiere</a:t>
            </a:r>
            <a:r>
              <a:rPr lang="en-US" dirty="0" smtClean="0"/>
              <a:t> </a:t>
            </a:r>
            <a:r>
              <a:rPr lang="en-US" dirty="0" err="1" smtClean="0"/>
              <a:t>wordpress</a:t>
            </a:r>
            <a:endParaRPr lang="en-US" dirty="0" smtClean="0"/>
          </a:p>
          <a:p>
            <a:pPr marL="666900" lvl="1" indent="-342900">
              <a:buFont typeface="+mj-lt"/>
              <a:buAutoNum type="arabicPeriod"/>
            </a:pPr>
            <a:r>
              <a:rPr lang="en-US" dirty="0" smtClean="0"/>
              <a:t>Back-up </a:t>
            </a:r>
            <a:r>
              <a:rPr lang="en-US" dirty="0" err="1" smtClean="0"/>
              <a:t>baza</a:t>
            </a:r>
            <a:r>
              <a:rPr lang="en-US" dirty="0" smtClean="0"/>
              <a:t> de date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 smtClean="0"/>
              <a:t>Import </a:t>
            </a:r>
            <a:r>
              <a:rPr lang="en-US" dirty="0" err="1" smtClean="0"/>
              <a:t>baza</a:t>
            </a:r>
            <a:r>
              <a:rPr lang="en-US" dirty="0" smtClean="0"/>
              <a:t> de date in </a:t>
            </a:r>
            <a:r>
              <a:rPr lang="en-US" dirty="0" err="1" smtClean="0"/>
              <a:t>noul</a:t>
            </a:r>
            <a:r>
              <a:rPr lang="en-US" dirty="0" smtClean="0"/>
              <a:t> server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 smtClean="0"/>
              <a:t>Transfer de </a:t>
            </a:r>
            <a:r>
              <a:rPr lang="en-US" dirty="0" err="1" smtClean="0"/>
              <a:t>fisiere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noul</a:t>
            </a:r>
            <a:r>
              <a:rPr lang="en-US" dirty="0" smtClean="0"/>
              <a:t> server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 err="1" smtClean="0"/>
              <a:t>Modificare</a:t>
            </a:r>
            <a:r>
              <a:rPr lang="en-US" dirty="0" smtClean="0"/>
              <a:t> </a:t>
            </a:r>
            <a:r>
              <a:rPr lang="en-US" dirty="0" err="1" smtClean="0"/>
              <a:t>wp-config.php</a:t>
            </a:r>
            <a:r>
              <a:rPr lang="en-US" dirty="0" smtClean="0"/>
              <a:t> – </a:t>
            </a:r>
            <a:r>
              <a:rPr lang="en-US" dirty="0" err="1" smtClean="0"/>
              <a:t>daca</a:t>
            </a:r>
            <a:r>
              <a:rPr lang="en-US" dirty="0" smtClean="0"/>
              <a:t> e </a:t>
            </a:r>
            <a:r>
              <a:rPr lang="en-US" dirty="0" err="1" smtClean="0"/>
              <a:t>necesar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9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versiune</a:t>
            </a:r>
            <a:r>
              <a:rPr lang="en-US" dirty="0" smtClean="0"/>
              <a:t> </a:t>
            </a:r>
            <a:r>
              <a:rPr lang="en-US" dirty="0" err="1" smtClean="0"/>
              <a:t>wordpress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94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Dashboard &gt; Updates</a:t>
            </a:r>
          </a:p>
          <a:p>
            <a:pPr lvl="1"/>
            <a:r>
              <a:rPr lang="en-US" dirty="0" smtClean="0"/>
              <a:t>Update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29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OPTIMIZARE WORDPRESS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75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12912"/>
          </a:xfrm>
        </p:spPr>
        <p:txBody>
          <a:bodyPr>
            <a:normAutofit/>
          </a:bodyPr>
          <a:lstStyle/>
          <a:p>
            <a:r>
              <a:rPr lang="en-US" dirty="0" smtClean="0"/>
              <a:t>Tips &amp; Tricks</a:t>
            </a:r>
          </a:p>
          <a:p>
            <a:pPr lvl="1"/>
            <a:r>
              <a:rPr lang="en-US" dirty="0" err="1" smtClean="0"/>
              <a:t>Continut</a:t>
            </a:r>
            <a:r>
              <a:rPr lang="en-US" dirty="0" smtClean="0"/>
              <a:t> de </a:t>
            </a:r>
            <a:r>
              <a:rPr lang="en-US" dirty="0" err="1" smtClean="0"/>
              <a:t>calitate</a:t>
            </a:r>
            <a:r>
              <a:rPr lang="en-US" dirty="0" smtClean="0"/>
              <a:t> </a:t>
            </a:r>
            <a:r>
              <a:rPr lang="en-US" dirty="0" err="1" smtClean="0"/>
              <a:t>inrudit</a:t>
            </a:r>
            <a:r>
              <a:rPr lang="en-US" dirty="0" smtClean="0"/>
              <a:t> semantic cu </a:t>
            </a:r>
            <a:r>
              <a:rPr lang="en-US" dirty="0" err="1" smtClean="0"/>
              <a:t>tematica</a:t>
            </a:r>
            <a:r>
              <a:rPr lang="en-US" dirty="0" smtClean="0"/>
              <a:t> site-</a:t>
            </a:r>
            <a:r>
              <a:rPr lang="en-US" dirty="0" err="1" smtClean="0"/>
              <a:t>ului</a:t>
            </a:r>
            <a:endParaRPr lang="en-US" dirty="0" smtClean="0"/>
          </a:p>
          <a:p>
            <a:pPr lvl="1"/>
            <a:r>
              <a:rPr lang="en-US" dirty="0" err="1" smtClean="0"/>
              <a:t>Nume</a:t>
            </a:r>
            <a:r>
              <a:rPr lang="en-US" dirty="0" smtClean="0"/>
              <a:t> </a:t>
            </a:r>
            <a:r>
              <a:rPr lang="en-US" dirty="0" err="1" smtClean="0"/>
              <a:t>asociate</a:t>
            </a:r>
            <a:r>
              <a:rPr lang="en-US" dirty="0" smtClean="0"/>
              <a:t> </a:t>
            </a:r>
            <a:r>
              <a:rPr lang="en-US" dirty="0" err="1" smtClean="0"/>
              <a:t>corect</a:t>
            </a:r>
            <a:r>
              <a:rPr lang="en-US" dirty="0" smtClean="0"/>
              <a:t> </a:t>
            </a:r>
            <a:r>
              <a:rPr lang="en-US" dirty="0" err="1" smtClean="0"/>
              <a:t>imaginilor</a:t>
            </a:r>
            <a:endParaRPr lang="en-US" dirty="0" smtClean="0"/>
          </a:p>
          <a:p>
            <a:pPr lvl="1"/>
            <a:r>
              <a:rPr lang="en-US" dirty="0" smtClean="0"/>
              <a:t>Permalink-</a:t>
            </a:r>
            <a:r>
              <a:rPr lang="en-US" dirty="0" err="1" smtClean="0"/>
              <a:t>uri</a:t>
            </a:r>
            <a:r>
              <a:rPr lang="en-US" dirty="0" smtClean="0"/>
              <a:t> </a:t>
            </a:r>
            <a:r>
              <a:rPr lang="en-US" dirty="0" err="1" smtClean="0"/>
              <a:t>scurte</a:t>
            </a:r>
            <a:r>
              <a:rPr lang="en-US" dirty="0" smtClean="0"/>
              <a:t> care </a:t>
            </a:r>
            <a:r>
              <a:rPr lang="en-US" dirty="0" err="1" smtClean="0"/>
              <a:t>corespund</a:t>
            </a:r>
            <a:r>
              <a:rPr lang="en-US" dirty="0" smtClean="0"/>
              <a:t> </a:t>
            </a:r>
            <a:r>
              <a:rPr lang="en-US" dirty="0" err="1" smtClean="0"/>
              <a:t>cuvintelor</a:t>
            </a:r>
            <a:r>
              <a:rPr lang="en-US" dirty="0" smtClean="0"/>
              <a:t> </a:t>
            </a:r>
            <a:r>
              <a:rPr lang="en-US" dirty="0" err="1" smtClean="0"/>
              <a:t>cheie</a:t>
            </a:r>
            <a:endParaRPr lang="en-US" dirty="0" smtClean="0"/>
          </a:p>
          <a:p>
            <a:pPr lvl="1"/>
            <a:r>
              <a:rPr lang="en-US" dirty="0" err="1" smtClean="0"/>
              <a:t>Folosirea</a:t>
            </a:r>
            <a:r>
              <a:rPr lang="en-US" dirty="0" smtClean="0"/>
              <a:t> </a:t>
            </a:r>
            <a:r>
              <a:rPr lang="en-US" dirty="0" err="1" smtClean="0"/>
              <a:t>temelor</a:t>
            </a:r>
            <a:r>
              <a:rPr lang="en-US" dirty="0" smtClean="0"/>
              <a:t> </a:t>
            </a:r>
            <a:r>
              <a:rPr lang="en-US" dirty="0" err="1" smtClean="0"/>
              <a:t>optimizate</a:t>
            </a:r>
            <a:endParaRPr lang="en-US" dirty="0" smtClean="0"/>
          </a:p>
          <a:p>
            <a:pPr lvl="1"/>
            <a:r>
              <a:rPr lang="en-US" dirty="0" err="1" smtClean="0"/>
              <a:t>Construirea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sitemap in format XML</a:t>
            </a:r>
          </a:p>
          <a:p>
            <a:pPr lvl="1"/>
            <a:r>
              <a:rPr lang="en-US" dirty="0" err="1" smtClean="0"/>
              <a:t>Conectarea</a:t>
            </a:r>
            <a:r>
              <a:rPr lang="en-US" dirty="0" smtClean="0"/>
              <a:t> </a:t>
            </a:r>
            <a:r>
              <a:rPr lang="en-US" dirty="0" err="1" smtClean="0"/>
              <a:t>postarilor</a:t>
            </a:r>
            <a:r>
              <a:rPr lang="en-US" dirty="0" smtClean="0"/>
              <a:t> la </a:t>
            </a:r>
            <a:r>
              <a:rPr lang="en-US" dirty="0" err="1" smtClean="0"/>
              <a:t>retelele</a:t>
            </a:r>
            <a:r>
              <a:rPr lang="en-US" dirty="0" smtClean="0"/>
              <a:t> de </a:t>
            </a:r>
            <a:r>
              <a:rPr lang="en-US" dirty="0" err="1" smtClean="0"/>
              <a:t>socializare</a:t>
            </a:r>
            <a:endParaRPr lang="en-US" dirty="0" smtClean="0"/>
          </a:p>
          <a:p>
            <a:pPr lvl="1"/>
            <a:r>
              <a:rPr lang="en-US" dirty="0" err="1" smtClean="0"/>
              <a:t>Nefolosirea</a:t>
            </a:r>
            <a:r>
              <a:rPr lang="en-US" dirty="0" smtClean="0"/>
              <a:t> </a:t>
            </a:r>
            <a:r>
              <a:rPr lang="en-US" dirty="0" err="1" smtClean="0"/>
              <a:t>tehnicilor</a:t>
            </a:r>
            <a:r>
              <a:rPr lang="en-US" dirty="0" smtClean="0"/>
              <a:t> de black SEO</a:t>
            </a:r>
          </a:p>
          <a:p>
            <a:pPr lvl="1"/>
            <a:r>
              <a:rPr lang="en-US" dirty="0" err="1" smtClean="0"/>
              <a:t>Stergerea</a:t>
            </a:r>
            <a:r>
              <a:rPr lang="en-US" dirty="0" smtClean="0"/>
              <a:t> </a:t>
            </a:r>
            <a:r>
              <a:rPr lang="en-US" dirty="0" err="1" smtClean="0"/>
              <a:t>cosului</a:t>
            </a:r>
            <a:r>
              <a:rPr lang="en-US" dirty="0" smtClean="0"/>
              <a:t> de </a:t>
            </a:r>
            <a:r>
              <a:rPr lang="en-US" dirty="0" err="1" smtClean="0"/>
              <a:t>gunoi</a:t>
            </a:r>
            <a:endParaRPr lang="en-US" dirty="0" smtClean="0"/>
          </a:p>
          <a:p>
            <a:pPr lvl="1"/>
            <a:r>
              <a:rPr lang="en-US" dirty="0" err="1" smtClean="0"/>
              <a:t>Verificarea</a:t>
            </a:r>
            <a:r>
              <a:rPr lang="en-US" dirty="0" smtClean="0"/>
              <a:t> </a:t>
            </a:r>
            <a:r>
              <a:rPr lang="en-US" dirty="0" err="1" smtClean="0"/>
              <a:t>permanenta</a:t>
            </a:r>
            <a:r>
              <a:rPr lang="en-US" dirty="0" smtClean="0"/>
              <a:t> a </a:t>
            </a:r>
            <a:r>
              <a:rPr lang="en-US" dirty="0" err="1" smtClean="0"/>
              <a:t>statisticilor</a:t>
            </a:r>
            <a:r>
              <a:rPr lang="en-US" dirty="0" smtClean="0"/>
              <a:t> site-</a:t>
            </a:r>
            <a:r>
              <a:rPr lang="en-US" dirty="0" err="1" smtClean="0"/>
              <a:t>ului</a:t>
            </a:r>
            <a:endParaRPr lang="en-US" dirty="0" smtClean="0"/>
          </a:p>
          <a:p>
            <a:pPr lvl="1"/>
            <a:r>
              <a:rPr lang="en-US" dirty="0" err="1" smtClean="0"/>
              <a:t>Verificaree</a:t>
            </a:r>
            <a:r>
              <a:rPr lang="en-US" dirty="0" smtClean="0"/>
              <a:t> </a:t>
            </a:r>
            <a:r>
              <a:rPr lang="en-US" dirty="0" err="1" smtClean="0"/>
              <a:t>permanenta</a:t>
            </a:r>
            <a:r>
              <a:rPr lang="en-US" dirty="0" smtClean="0"/>
              <a:t> a plugin-</a:t>
            </a:r>
            <a:r>
              <a:rPr lang="en-US" dirty="0" err="1" smtClean="0"/>
              <a:t>urilot</a:t>
            </a:r>
            <a:endParaRPr lang="en-US" dirty="0" smtClean="0"/>
          </a:p>
          <a:p>
            <a:pPr lvl="1"/>
            <a:r>
              <a:rPr lang="en-US" dirty="0" err="1" smtClean="0"/>
              <a:t>Folosirea</a:t>
            </a:r>
            <a:r>
              <a:rPr lang="en-US" dirty="0" smtClean="0"/>
              <a:t> </a:t>
            </a:r>
            <a:r>
              <a:rPr lang="en-US" dirty="0" err="1" smtClean="0"/>
              <a:t>eficienta</a:t>
            </a:r>
            <a:r>
              <a:rPr lang="en-US" dirty="0" smtClean="0"/>
              <a:t> a </a:t>
            </a:r>
            <a:r>
              <a:rPr lang="en-US" dirty="0" err="1" smtClean="0"/>
              <a:t>resurselor</a:t>
            </a:r>
            <a:r>
              <a:rPr lang="en-US" dirty="0" smtClean="0"/>
              <a:t> CSS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Javascript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61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9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Media Library</a:t>
            </a:r>
          </a:p>
          <a:p>
            <a:pPr lvl="1"/>
            <a:r>
              <a:rPr lang="en-US" dirty="0" err="1" smtClean="0"/>
              <a:t>Imagini</a:t>
            </a:r>
            <a:endParaRPr lang="en-US" dirty="0" smtClean="0"/>
          </a:p>
          <a:p>
            <a:pPr lvl="1"/>
            <a:r>
              <a:rPr lang="en-US" dirty="0" err="1" smtClean="0"/>
              <a:t>Fisiere</a:t>
            </a:r>
            <a:r>
              <a:rPr lang="en-US" dirty="0" smtClean="0"/>
              <a:t> video</a:t>
            </a:r>
          </a:p>
          <a:p>
            <a:pPr lvl="1"/>
            <a:r>
              <a:rPr lang="en-US" dirty="0" err="1" smtClean="0"/>
              <a:t>Fisiere</a:t>
            </a:r>
            <a:r>
              <a:rPr lang="en-US" dirty="0" smtClean="0"/>
              <a:t> audio</a:t>
            </a:r>
          </a:p>
          <a:p>
            <a:pPr lvl="1"/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tipuri</a:t>
            </a:r>
            <a:r>
              <a:rPr lang="en-US" dirty="0" smtClean="0"/>
              <a:t> de </a:t>
            </a:r>
            <a:r>
              <a:rPr lang="en-US" dirty="0" err="1" smtClean="0"/>
              <a:t>fisiere</a:t>
            </a:r>
            <a:endParaRPr lang="en-US" dirty="0" smtClean="0"/>
          </a:p>
          <a:p>
            <a:r>
              <a:rPr lang="en-US" dirty="0" err="1" smtClean="0"/>
              <a:t>Operatii</a:t>
            </a:r>
            <a:endParaRPr lang="en-US" dirty="0" smtClean="0"/>
          </a:p>
          <a:p>
            <a:pPr lvl="1"/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Add</a:t>
            </a:r>
          </a:p>
          <a:p>
            <a:pPr lvl="1"/>
            <a:r>
              <a:rPr lang="en-US" dirty="0" smtClean="0"/>
              <a:t>Edit</a:t>
            </a:r>
          </a:p>
          <a:p>
            <a:pPr lvl="1"/>
            <a:r>
              <a:rPr lang="en-US" dirty="0" smtClean="0"/>
              <a:t>Delete</a:t>
            </a:r>
            <a:endParaRPr lang="en-US" dirty="0"/>
          </a:p>
        </p:txBody>
      </p:sp>
      <p:pic>
        <p:nvPicPr>
          <p:cNvPr id="22530" name="Picture 2" descr="WordPress Media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6" y="2212092"/>
            <a:ext cx="568642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54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SEO – </a:t>
            </a:r>
            <a:r>
              <a:rPr lang="en-US" dirty="0" err="1" smtClean="0"/>
              <a:t>procesul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care </a:t>
            </a:r>
            <a:r>
              <a:rPr lang="en-US" dirty="0" err="1" smtClean="0"/>
              <a:t>motoarele</a:t>
            </a:r>
            <a:r>
              <a:rPr lang="en-US" dirty="0" smtClean="0"/>
              <a:t> de </a:t>
            </a:r>
            <a:r>
              <a:rPr lang="en-US" dirty="0" err="1" smtClean="0"/>
              <a:t>cautare</a:t>
            </a:r>
            <a:r>
              <a:rPr lang="en-US" dirty="0" smtClean="0"/>
              <a:t> </a:t>
            </a:r>
            <a:r>
              <a:rPr lang="en-US" dirty="0" err="1" smtClean="0"/>
              <a:t>acorda</a:t>
            </a:r>
            <a:r>
              <a:rPr lang="en-US" dirty="0" smtClean="0"/>
              <a:t> site-</a:t>
            </a:r>
            <a:r>
              <a:rPr lang="en-US" dirty="0" err="1" smtClean="0"/>
              <a:t>ului</a:t>
            </a:r>
            <a:r>
              <a:rPr lang="en-US" dirty="0" smtClean="0"/>
              <a:t> o nota care </a:t>
            </a:r>
            <a:r>
              <a:rPr lang="en-US" dirty="0" err="1" smtClean="0"/>
              <a:t>il</a:t>
            </a:r>
            <a:r>
              <a:rPr lang="en-US" dirty="0" smtClean="0"/>
              <a:t> face </a:t>
            </a:r>
            <a:r>
              <a:rPr lang="en-US" dirty="0" err="1" smtClean="0"/>
              <a:t>sa</a:t>
            </a:r>
            <a:r>
              <a:rPr lang="en-US" dirty="0" smtClean="0"/>
              <a:t> fie in </a:t>
            </a:r>
            <a:r>
              <a:rPr lang="en-US" dirty="0" err="1" smtClean="0"/>
              <a:t>topul</a:t>
            </a:r>
            <a:r>
              <a:rPr lang="en-US" dirty="0" smtClean="0"/>
              <a:t> </a:t>
            </a:r>
            <a:r>
              <a:rPr lang="en-US" dirty="0" err="1" smtClean="0"/>
              <a:t>rezultatelor</a:t>
            </a:r>
            <a:r>
              <a:rPr lang="en-US" dirty="0" smtClean="0"/>
              <a:t> de </a:t>
            </a:r>
            <a:r>
              <a:rPr lang="en-US" dirty="0" err="1" smtClean="0"/>
              <a:t>cautare</a:t>
            </a:r>
            <a:endParaRPr lang="en-US" dirty="0" smtClean="0"/>
          </a:p>
          <a:p>
            <a:r>
              <a:rPr lang="en-US" dirty="0" err="1" smtClean="0"/>
              <a:t>Afisarea</a:t>
            </a:r>
            <a:r>
              <a:rPr lang="en-US" dirty="0" smtClean="0"/>
              <a:t> site-</a:t>
            </a:r>
            <a:r>
              <a:rPr lang="en-US" dirty="0" err="1" smtClean="0"/>
              <a:t>ului</a:t>
            </a:r>
            <a:r>
              <a:rPr lang="en-US" dirty="0" smtClean="0"/>
              <a:t> in </a:t>
            </a:r>
            <a:r>
              <a:rPr lang="en-US" dirty="0" err="1" smtClean="0"/>
              <a:t>topul</a:t>
            </a:r>
            <a:r>
              <a:rPr lang="en-US" dirty="0" smtClean="0"/>
              <a:t> </a:t>
            </a:r>
            <a:r>
              <a:rPr lang="en-US" dirty="0" err="1" smtClean="0"/>
              <a:t>rezultatelor</a:t>
            </a:r>
            <a:r>
              <a:rPr lang="en-US" dirty="0" smtClean="0"/>
              <a:t> de </a:t>
            </a:r>
            <a:r>
              <a:rPr lang="en-US" dirty="0" err="1" smtClean="0"/>
              <a:t>cautare</a:t>
            </a:r>
            <a:r>
              <a:rPr lang="en-US" dirty="0" smtClean="0"/>
              <a:t> </a:t>
            </a:r>
            <a:r>
              <a:rPr lang="en-US" dirty="0" err="1" smtClean="0"/>
              <a:t>fac</a:t>
            </a:r>
            <a:r>
              <a:rPr lang="en-US" dirty="0" smtClean="0"/>
              <a:t> ca </a:t>
            </a:r>
            <a:r>
              <a:rPr lang="en-US" dirty="0" err="1" smtClean="0"/>
              <a:t>mai</a:t>
            </a:r>
            <a:r>
              <a:rPr lang="en-US" dirty="0" smtClean="0"/>
              <a:t> multi </a:t>
            </a:r>
            <a:r>
              <a:rPr lang="en-US" dirty="0" err="1" smtClean="0"/>
              <a:t>utilizatori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acceseze</a:t>
            </a:r>
            <a:endParaRPr lang="en-US" dirty="0" smtClean="0"/>
          </a:p>
          <a:p>
            <a:r>
              <a:rPr lang="en-US" dirty="0" err="1" smtClean="0"/>
              <a:t>Strategii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Primul</a:t>
            </a:r>
            <a:r>
              <a:rPr lang="en-US" dirty="0" smtClean="0"/>
              <a:t> pas: </a:t>
            </a:r>
            <a:r>
              <a:rPr lang="en-US" dirty="0" err="1" smtClean="0"/>
              <a:t>crearea</a:t>
            </a:r>
            <a:r>
              <a:rPr lang="en-US" dirty="0" smtClean="0"/>
              <a:t> de </a:t>
            </a:r>
            <a:r>
              <a:rPr lang="en-US" dirty="0" err="1" smtClean="0"/>
              <a:t>continut</a:t>
            </a:r>
            <a:endParaRPr lang="en-US" dirty="0" smtClean="0"/>
          </a:p>
          <a:p>
            <a:pPr lvl="1"/>
            <a:r>
              <a:rPr lang="en-US" dirty="0" smtClean="0"/>
              <a:t>Link-</a:t>
            </a:r>
            <a:r>
              <a:rPr lang="en-US" dirty="0" err="1" smtClean="0"/>
              <a:t>uri</a:t>
            </a:r>
            <a:r>
              <a:rPr lang="en-US" dirty="0" smtClean="0"/>
              <a:t> </a:t>
            </a:r>
            <a:r>
              <a:rPr lang="en-US" dirty="0" err="1" smtClean="0"/>
              <a:t>dinspre</a:t>
            </a:r>
            <a:r>
              <a:rPr lang="en-US" dirty="0" smtClean="0"/>
              <a:t> </a:t>
            </a:r>
            <a:r>
              <a:rPr lang="en-US" dirty="0" err="1" smtClean="0"/>
              <a:t>alte</a:t>
            </a:r>
            <a:r>
              <a:rPr lang="en-US" dirty="0" smtClean="0"/>
              <a:t> site-</a:t>
            </a:r>
            <a:r>
              <a:rPr lang="en-US" dirty="0" err="1" smtClean="0"/>
              <a:t>uri</a:t>
            </a:r>
            <a:endParaRPr lang="en-US" dirty="0" smtClean="0"/>
          </a:p>
          <a:p>
            <a:pPr lvl="1"/>
            <a:r>
              <a:rPr lang="en-US" dirty="0" err="1" smtClean="0"/>
              <a:t>Folosirea</a:t>
            </a:r>
            <a:r>
              <a:rPr lang="en-US" dirty="0" smtClean="0"/>
              <a:t> </a:t>
            </a:r>
            <a:r>
              <a:rPr lang="en-US" dirty="0" err="1" smtClean="0"/>
              <a:t>Wordpress</a:t>
            </a:r>
            <a:r>
              <a:rPr lang="en-US" dirty="0" smtClean="0"/>
              <a:t> (are </a:t>
            </a:r>
            <a:r>
              <a:rPr lang="en-US" dirty="0" err="1" smtClean="0"/>
              <a:t>implementat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SEO friendly)</a:t>
            </a:r>
          </a:p>
          <a:p>
            <a:pPr lvl="1"/>
            <a:r>
              <a:rPr lang="en-US" dirty="0" err="1" smtClean="0"/>
              <a:t>Folosirea</a:t>
            </a:r>
            <a:r>
              <a:rPr lang="en-US" dirty="0" smtClean="0"/>
              <a:t> plugin-</a:t>
            </a:r>
            <a:r>
              <a:rPr lang="en-US" dirty="0" err="1" smtClean="0"/>
              <a:t>urilor</a:t>
            </a:r>
            <a:r>
              <a:rPr lang="en-US" dirty="0" smtClean="0"/>
              <a:t> (</a:t>
            </a:r>
            <a:r>
              <a:rPr lang="en-US" dirty="0" err="1" smtClean="0"/>
              <a:t>Yoast</a:t>
            </a:r>
            <a:r>
              <a:rPr lang="en-US" dirty="0" smtClean="0"/>
              <a:t>, All in One </a:t>
            </a:r>
            <a:r>
              <a:rPr lang="en-US" dirty="0" err="1" smtClean="0"/>
              <a:t>Seo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79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SECURITATE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68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Actualizarea</a:t>
            </a:r>
            <a:r>
              <a:rPr lang="en-US" dirty="0" smtClean="0"/>
              <a:t> </a:t>
            </a:r>
            <a:r>
              <a:rPr lang="en-US" dirty="0" err="1" smtClean="0"/>
              <a:t>frecventa</a:t>
            </a:r>
            <a:r>
              <a:rPr lang="en-US" dirty="0" smtClean="0"/>
              <a:t> a </a:t>
            </a:r>
            <a:r>
              <a:rPr lang="en-US" dirty="0" err="1" smtClean="0"/>
              <a:t>wordpress-ului</a:t>
            </a:r>
            <a:r>
              <a:rPr lang="en-US" dirty="0" smtClean="0"/>
              <a:t>, a </a:t>
            </a:r>
            <a:r>
              <a:rPr lang="en-US" dirty="0" err="1" smtClean="0"/>
              <a:t>temelor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plugin-</a:t>
            </a:r>
            <a:r>
              <a:rPr lang="en-US" dirty="0" err="1" smtClean="0"/>
              <a:t>urilor</a:t>
            </a:r>
            <a:endParaRPr lang="en-US" dirty="0" smtClean="0"/>
          </a:p>
          <a:p>
            <a:r>
              <a:rPr lang="en-US" dirty="0" err="1" smtClean="0"/>
              <a:t>Utilizarea</a:t>
            </a:r>
            <a:r>
              <a:rPr lang="en-US" dirty="0" smtClean="0"/>
              <a:t> </a:t>
            </a:r>
            <a:r>
              <a:rPr lang="en-US" dirty="0" err="1" smtClean="0"/>
              <a:t>parolelor</a:t>
            </a:r>
            <a:r>
              <a:rPr lang="en-US" dirty="0" smtClean="0"/>
              <a:t> </a:t>
            </a:r>
            <a:r>
              <a:rPr lang="en-US" dirty="0" err="1" smtClean="0"/>
              <a:t>complexe</a:t>
            </a:r>
            <a:r>
              <a:rPr lang="en-US" dirty="0" smtClean="0"/>
              <a:t> de </a:t>
            </a:r>
            <a:r>
              <a:rPr lang="en-US" dirty="0" err="1" smtClean="0"/>
              <a:t>catre</a:t>
            </a:r>
            <a:r>
              <a:rPr lang="en-US" dirty="0" smtClean="0"/>
              <a:t> </a:t>
            </a:r>
            <a:r>
              <a:rPr lang="en-US" dirty="0" err="1" smtClean="0"/>
              <a:t>toti</a:t>
            </a:r>
            <a:r>
              <a:rPr lang="en-US" dirty="0" smtClean="0"/>
              <a:t> </a:t>
            </a:r>
            <a:r>
              <a:rPr lang="en-US" dirty="0" err="1" smtClean="0"/>
              <a:t>utilizatorii</a:t>
            </a:r>
            <a:endParaRPr lang="en-US" dirty="0" smtClean="0"/>
          </a:p>
          <a:p>
            <a:r>
              <a:rPr lang="en-US" dirty="0" smtClean="0"/>
              <a:t>Back-up </a:t>
            </a:r>
            <a:r>
              <a:rPr lang="en-US" dirty="0" err="1" smtClean="0"/>
              <a:t>frecvent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53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Detalii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fisierele</a:t>
            </a:r>
            <a:r>
              <a:rPr lang="en-US" dirty="0" smtClean="0"/>
              <a:t> </a:t>
            </a:r>
            <a:r>
              <a:rPr lang="en-US" dirty="0" err="1" smtClean="0"/>
              <a:t>wordpress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95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478" y="2296290"/>
            <a:ext cx="5179513" cy="43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30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DEEP INTO WORDPRESS</a:t>
            </a:r>
          </a:p>
        </p:txBody>
      </p:sp>
    </p:spTree>
    <p:extLst>
      <p:ext uri="{BB962C8B-B14F-4D97-AF65-F5344CB8AC3E}">
        <p14:creationId xmlns:p14="http://schemas.microsoft.com/office/powerpoint/2010/main" val="3091035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TEMPLATE</a:t>
            </a:r>
          </a:p>
          <a:p>
            <a:pPr lvl="1"/>
            <a:r>
              <a:rPr lang="en-US" dirty="0" err="1" smtClean="0"/>
              <a:t>Crearea</a:t>
            </a:r>
            <a:r>
              <a:rPr lang="en-US" dirty="0" smtClean="0"/>
              <a:t> de </a:t>
            </a:r>
            <a:r>
              <a:rPr lang="en-US" dirty="0" err="1" smtClean="0"/>
              <a:t>sabloane</a:t>
            </a:r>
            <a:r>
              <a:rPr lang="en-US" dirty="0" smtClean="0"/>
              <a:t> de </a:t>
            </a:r>
            <a:r>
              <a:rPr lang="en-US" dirty="0" err="1" smtClean="0"/>
              <a:t>pagina</a:t>
            </a:r>
            <a:endParaRPr lang="en-US" dirty="0" smtClean="0"/>
          </a:p>
          <a:p>
            <a:pPr lvl="2"/>
            <a:r>
              <a:rPr lang="en-US" dirty="0" err="1" smtClean="0"/>
              <a:t>Listare</a:t>
            </a:r>
            <a:r>
              <a:rPr lang="en-US" dirty="0" smtClean="0"/>
              <a:t> </a:t>
            </a:r>
            <a:r>
              <a:rPr lang="en-US" dirty="0" err="1" smtClean="0"/>
              <a:t>postari</a:t>
            </a:r>
            <a:endParaRPr lang="en-US" dirty="0" smtClean="0"/>
          </a:p>
          <a:p>
            <a:pPr lvl="2"/>
            <a:r>
              <a:rPr lang="en-US" dirty="0" smtClean="0"/>
              <a:t>Post slider</a:t>
            </a:r>
          </a:p>
          <a:p>
            <a:pPr lvl="2"/>
            <a:r>
              <a:rPr lang="en-US" dirty="0" smtClean="0"/>
              <a:t>Front Page Template</a:t>
            </a:r>
          </a:p>
          <a:p>
            <a:pPr lvl="2"/>
            <a:r>
              <a:rPr lang="en-US" dirty="0" smtClean="0"/>
              <a:t>Full Page Template</a:t>
            </a:r>
          </a:p>
          <a:p>
            <a:pPr lvl="2"/>
            <a:r>
              <a:rPr lang="en-US" dirty="0" smtClean="0"/>
              <a:t>Content and Sidebar</a:t>
            </a:r>
          </a:p>
          <a:p>
            <a:pPr lvl="1"/>
            <a:r>
              <a:rPr lang="en-US" dirty="0" smtClean="0"/>
              <a:t>Header, sidebar, footer, </a:t>
            </a:r>
            <a:r>
              <a:rPr lang="en-US" dirty="0" err="1" smtClean="0"/>
              <a:t>continut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5054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REVISIONS</a:t>
            </a:r>
          </a:p>
          <a:p>
            <a:pPr lvl="1"/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en-US" dirty="0" err="1" smtClean="0"/>
              <a:t>ofera</a:t>
            </a:r>
            <a:r>
              <a:rPr lang="en-US" dirty="0" smtClean="0"/>
              <a:t> </a:t>
            </a:r>
            <a:r>
              <a:rPr lang="en-US" dirty="0" err="1" smtClean="0"/>
              <a:t>posibilitatea</a:t>
            </a:r>
            <a:r>
              <a:rPr lang="en-US" dirty="0" smtClean="0"/>
              <a:t> de roll back la o </a:t>
            </a:r>
            <a:r>
              <a:rPr lang="en-US" dirty="0" err="1" smtClean="0"/>
              <a:t>versiune</a:t>
            </a:r>
            <a:r>
              <a:rPr lang="en-US" dirty="0" smtClean="0"/>
              <a:t> </a:t>
            </a:r>
            <a:r>
              <a:rPr lang="en-US" dirty="0" err="1" smtClean="0"/>
              <a:t>anterioara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18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WORDPRESS &gt;&gt; SITE DE E-COMMERCE</a:t>
            </a:r>
          </a:p>
          <a:p>
            <a:pPr lvl="1"/>
            <a:r>
              <a:rPr lang="en-US" dirty="0" smtClean="0"/>
              <a:t>Plugin </a:t>
            </a:r>
            <a:r>
              <a:rPr lang="en-US" dirty="0" err="1" smtClean="0"/>
              <a:t>necesar</a:t>
            </a:r>
            <a:r>
              <a:rPr lang="en-US" dirty="0" smtClean="0"/>
              <a:t>: </a:t>
            </a:r>
            <a:r>
              <a:rPr lang="en-US" dirty="0" err="1" smtClean="0"/>
              <a:t>WooCommerce</a:t>
            </a:r>
            <a:endParaRPr lang="en-US" dirty="0" smtClean="0"/>
          </a:p>
          <a:p>
            <a:pPr lvl="1"/>
            <a:r>
              <a:rPr lang="en-US" dirty="0" err="1" smtClean="0"/>
              <a:t>Alegerea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teme</a:t>
            </a:r>
            <a:r>
              <a:rPr lang="en-US" dirty="0" smtClean="0"/>
              <a:t> </a:t>
            </a:r>
            <a:r>
              <a:rPr lang="en-US" dirty="0" err="1" smtClean="0"/>
              <a:t>compatibile</a:t>
            </a:r>
            <a:endParaRPr lang="en-US" dirty="0" smtClean="0"/>
          </a:p>
          <a:p>
            <a:r>
              <a:rPr lang="en-US" dirty="0" smtClean="0"/>
              <a:t>SITE WORDPRESS &gt;&gt; SITE FOTO</a:t>
            </a:r>
          </a:p>
          <a:p>
            <a:pPr lvl="1"/>
            <a:r>
              <a:rPr lang="en-US" dirty="0" smtClean="0"/>
              <a:t>Plugin </a:t>
            </a:r>
            <a:r>
              <a:rPr lang="en-US" dirty="0" err="1" smtClean="0"/>
              <a:t>util</a:t>
            </a:r>
            <a:r>
              <a:rPr lang="en-US" dirty="0" smtClean="0"/>
              <a:t>: Photo Gallery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90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PLUGIN-</a:t>
            </a:r>
            <a:r>
              <a:rPr lang="en-US" dirty="0" err="1" smtClean="0"/>
              <a:t>uri</a:t>
            </a:r>
            <a:r>
              <a:rPr lang="en-US" dirty="0" smtClean="0"/>
              <a:t> ESENTIALE</a:t>
            </a:r>
          </a:p>
          <a:p>
            <a:pPr lvl="1"/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Antispam</a:t>
            </a:r>
          </a:p>
          <a:p>
            <a:pPr lvl="1"/>
            <a:r>
              <a:rPr lang="en-US" dirty="0" smtClean="0"/>
              <a:t>SEO</a:t>
            </a:r>
          </a:p>
          <a:p>
            <a:pPr lvl="1"/>
            <a:r>
              <a:rPr lang="en-US" dirty="0" smtClean="0"/>
              <a:t>E-commerce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5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 Media</a:t>
            </a:r>
          </a:p>
          <a:p>
            <a:pPr lvl="1"/>
            <a:r>
              <a:rPr lang="en-US" dirty="0" smtClean="0"/>
              <a:t>URL</a:t>
            </a:r>
          </a:p>
          <a:p>
            <a:pPr lvl="1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Permalink</a:t>
            </a:r>
          </a:p>
          <a:p>
            <a:pPr lvl="1"/>
            <a:r>
              <a:rPr lang="en-US" dirty="0" smtClean="0"/>
              <a:t>Edit image (rotate, scale, crop, flip)</a:t>
            </a:r>
          </a:p>
          <a:p>
            <a:pPr lvl="1"/>
            <a:r>
              <a:rPr lang="en-US" dirty="0" smtClean="0"/>
              <a:t>Caption</a:t>
            </a:r>
          </a:p>
          <a:p>
            <a:pPr lvl="1"/>
            <a:r>
              <a:rPr lang="en-US" dirty="0" smtClean="0"/>
              <a:t>Alternate text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Delete Permanently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50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PLUGIN-</a:t>
            </a:r>
            <a:r>
              <a:rPr lang="en-US" dirty="0" err="1" smtClean="0"/>
              <a:t>uri</a:t>
            </a:r>
            <a:r>
              <a:rPr lang="en-US" dirty="0" smtClean="0"/>
              <a:t> ESENTIALE</a:t>
            </a:r>
          </a:p>
          <a:p>
            <a:pPr lvl="1"/>
            <a:r>
              <a:rPr lang="en-US" b="1" dirty="0" smtClean="0"/>
              <a:t>Cache</a:t>
            </a:r>
          </a:p>
          <a:p>
            <a:pPr lvl="2"/>
            <a:r>
              <a:rPr lang="en-US" dirty="0" smtClean="0"/>
              <a:t>W3 Total Cache</a:t>
            </a:r>
          </a:p>
          <a:p>
            <a:pPr lvl="2"/>
            <a:r>
              <a:rPr lang="en-US" dirty="0" smtClean="0"/>
              <a:t>WP Super Cache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Antispam</a:t>
            </a:r>
          </a:p>
          <a:p>
            <a:pPr lvl="1"/>
            <a:r>
              <a:rPr lang="en-US" dirty="0" smtClean="0"/>
              <a:t>SEO</a:t>
            </a:r>
          </a:p>
          <a:p>
            <a:pPr lvl="1"/>
            <a:r>
              <a:rPr lang="en-US" dirty="0" smtClean="0"/>
              <a:t>E-commerce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29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PLUGIN-</a:t>
            </a:r>
            <a:r>
              <a:rPr lang="en-US" dirty="0" err="1" smtClean="0"/>
              <a:t>uri</a:t>
            </a:r>
            <a:r>
              <a:rPr lang="en-US" dirty="0" smtClean="0"/>
              <a:t> ESENTIALE</a:t>
            </a:r>
          </a:p>
          <a:p>
            <a:pPr lvl="1"/>
            <a:r>
              <a:rPr lang="en-US" dirty="0" smtClean="0"/>
              <a:t>Cache</a:t>
            </a:r>
          </a:p>
          <a:p>
            <a:pPr lvl="1"/>
            <a:r>
              <a:rPr lang="en-US" b="1" dirty="0" smtClean="0"/>
              <a:t>Security</a:t>
            </a:r>
          </a:p>
          <a:p>
            <a:pPr lvl="2"/>
            <a:r>
              <a:rPr lang="en-US" dirty="0" err="1" smtClean="0"/>
              <a:t>Sucuri</a:t>
            </a:r>
            <a:endParaRPr lang="en-US" dirty="0" smtClean="0"/>
          </a:p>
          <a:p>
            <a:pPr lvl="2"/>
            <a:r>
              <a:rPr lang="en-US" dirty="0" err="1" smtClean="0"/>
              <a:t>Wordfence</a:t>
            </a:r>
            <a:endParaRPr lang="en-US" dirty="0" smtClean="0"/>
          </a:p>
          <a:p>
            <a:pPr lvl="2"/>
            <a:r>
              <a:rPr lang="en-US" dirty="0" err="1" smtClean="0"/>
              <a:t>BulletProof</a:t>
            </a:r>
            <a:endParaRPr lang="en-US" dirty="0" smtClean="0"/>
          </a:p>
          <a:p>
            <a:pPr lvl="2"/>
            <a:r>
              <a:rPr lang="en-US" dirty="0" err="1" smtClean="0"/>
              <a:t>iThemes</a:t>
            </a:r>
            <a:endParaRPr lang="en-US" dirty="0" smtClean="0"/>
          </a:p>
          <a:p>
            <a:pPr lvl="1"/>
            <a:r>
              <a:rPr lang="en-US" dirty="0" smtClean="0"/>
              <a:t>Antispam</a:t>
            </a:r>
          </a:p>
          <a:p>
            <a:pPr lvl="1"/>
            <a:r>
              <a:rPr lang="en-US" dirty="0" smtClean="0"/>
              <a:t>SEO</a:t>
            </a:r>
          </a:p>
          <a:p>
            <a:pPr lvl="1"/>
            <a:r>
              <a:rPr lang="en-US" dirty="0" smtClean="0"/>
              <a:t>E-commerce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57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PLUGIN-</a:t>
            </a:r>
            <a:r>
              <a:rPr lang="en-US" dirty="0" err="1" smtClean="0"/>
              <a:t>uri</a:t>
            </a:r>
            <a:r>
              <a:rPr lang="en-US" dirty="0" smtClean="0"/>
              <a:t> ESENTIALE</a:t>
            </a:r>
          </a:p>
          <a:p>
            <a:pPr lvl="1"/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b="1" dirty="0" smtClean="0"/>
              <a:t>Antispam</a:t>
            </a:r>
          </a:p>
          <a:p>
            <a:pPr lvl="2"/>
            <a:r>
              <a:rPr lang="en-US" dirty="0" err="1" smtClean="0"/>
              <a:t>Akismet</a:t>
            </a:r>
            <a:endParaRPr lang="en-US" dirty="0" smtClean="0"/>
          </a:p>
          <a:p>
            <a:pPr lvl="2"/>
            <a:r>
              <a:rPr lang="en-US" dirty="0" smtClean="0"/>
              <a:t>Antispam Bee</a:t>
            </a:r>
          </a:p>
          <a:p>
            <a:pPr lvl="2"/>
            <a:r>
              <a:rPr lang="en-US" dirty="0" smtClean="0"/>
              <a:t>WP </a:t>
            </a:r>
            <a:r>
              <a:rPr lang="en-US" dirty="0" err="1" smtClean="0"/>
              <a:t>Spamshield</a:t>
            </a:r>
            <a:endParaRPr lang="en-US" dirty="0" smtClean="0"/>
          </a:p>
          <a:p>
            <a:pPr lvl="1"/>
            <a:r>
              <a:rPr lang="en-US" dirty="0" smtClean="0"/>
              <a:t>SEO</a:t>
            </a:r>
          </a:p>
          <a:p>
            <a:pPr lvl="1"/>
            <a:r>
              <a:rPr lang="en-US" dirty="0" smtClean="0"/>
              <a:t>E-commerce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4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PLUGIN-</a:t>
            </a:r>
            <a:r>
              <a:rPr lang="en-US" dirty="0" err="1" smtClean="0"/>
              <a:t>uri</a:t>
            </a:r>
            <a:r>
              <a:rPr lang="en-US" dirty="0" smtClean="0"/>
              <a:t> ESENTIALE</a:t>
            </a:r>
          </a:p>
          <a:p>
            <a:pPr lvl="1"/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Antispam</a:t>
            </a:r>
          </a:p>
          <a:p>
            <a:pPr lvl="1"/>
            <a:r>
              <a:rPr lang="en-US" b="1" dirty="0" smtClean="0"/>
              <a:t>SEO</a:t>
            </a:r>
          </a:p>
          <a:p>
            <a:pPr lvl="2"/>
            <a:r>
              <a:rPr lang="en-US" dirty="0" err="1" smtClean="0"/>
              <a:t>Yoast</a:t>
            </a:r>
            <a:endParaRPr lang="en-US" dirty="0" smtClean="0"/>
          </a:p>
          <a:p>
            <a:pPr lvl="2"/>
            <a:r>
              <a:rPr lang="en-US" dirty="0" smtClean="0"/>
              <a:t>All in one SEO</a:t>
            </a:r>
          </a:p>
          <a:p>
            <a:pPr lvl="1"/>
            <a:r>
              <a:rPr lang="en-US" dirty="0" smtClean="0"/>
              <a:t>E-commerce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41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PLUGIN-</a:t>
            </a:r>
            <a:r>
              <a:rPr lang="en-US" dirty="0" err="1" smtClean="0"/>
              <a:t>uri</a:t>
            </a:r>
            <a:r>
              <a:rPr lang="en-US" dirty="0" smtClean="0"/>
              <a:t> ESENTIALE</a:t>
            </a:r>
          </a:p>
          <a:p>
            <a:pPr lvl="1"/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Antispam</a:t>
            </a:r>
          </a:p>
          <a:p>
            <a:pPr lvl="1"/>
            <a:r>
              <a:rPr lang="en-US" dirty="0" smtClean="0"/>
              <a:t>SEO</a:t>
            </a:r>
          </a:p>
          <a:p>
            <a:pPr lvl="1"/>
            <a:r>
              <a:rPr lang="en-US" b="1" dirty="0" smtClean="0"/>
              <a:t>E-commerce</a:t>
            </a:r>
          </a:p>
          <a:p>
            <a:pPr lvl="2"/>
            <a:r>
              <a:rPr lang="en-US" dirty="0" err="1" smtClean="0"/>
              <a:t>WooCommerce</a:t>
            </a:r>
            <a:endParaRPr lang="en-US" dirty="0" smtClean="0"/>
          </a:p>
          <a:p>
            <a:pPr lvl="2"/>
            <a:r>
              <a:rPr lang="en-US" dirty="0" smtClean="0"/>
              <a:t>WP </a:t>
            </a:r>
            <a:r>
              <a:rPr lang="en-US" dirty="0" err="1" smtClean="0"/>
              <a:t>eCommerce</a:t>
            </a:r>
            <a:endParaRPr lang="en-US" dirty="0" smtClean="0"/>
          </a:p>
          <a:p>
            <a:pPr lvl="2"/>
            <a:r>
              <a:rPr lang="en-US" dirty="0" err="1" smtClean="0"/>
              <a:t>MarketPress</a:t>
            </a:r>
            <a:endParaRPr lang="en-US" dirty="0" smtClean="0"/>
          </a:p>
          <a:p>
            <a:pPr lvl="2"/>
            <a:r>
              <a:rPr lang="en-US" dirty="0" err="1" smtClean="0"/>
              <a:t>iThemesExchange</a:t>
            </a:r>
            <a:r>
              <a:rPr lang="en-US" dirty="0" smtClean="0"/>
              <a:t>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18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EXPLORARE CORE WORDPRESS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13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</a:t>
            </a:r>
            <a:r>
              <a:rPr lang="ro-RO" dirty="0" smtClean="0"/>
              <a:t>ș</a:t>
            </a:r>
            <a:r>
              <a:rPr lang="en-US" dirty="0" err="1" smtClean="0"/>
              <a:t>ierele</a:t>
            </a:r>
            <a:r>
              <a:rPr lang="ro-RO" dirty="0" smtClean="0"/>
              <a:t> din core sunt: fișiere PHP, CSS, JavaScript, XML, HTML, imagini</a:t>
            </a:r>
          </a:p>
          <a:p>
            <a:r>
              <a:rPr lang="ro-RO" dirty="0" smtClean="0"/>
              <a:t>Controlează:</a:t>
            </a:r>
          </a:p>
          <a:p>
            <a:pPr lvl="1"/>
            <a:r>
              <a:rPr lang="ro-RO" dirty="0" smtClean="0"/>
              <a:t>Modul în care conținutul paginilor este generat și afișat</a:t>
            </a:r>
          </a:p>
          <a:p>
            <a:pPr lvl="1"/>
            <a:r>
              <a:rPr lang="ro-RO" dirty="0" smtClean="0"/>
              <a:t>Modul în care sunt încărcate temele și plugin-urile</a:t>
            </a:r>
          </a:p>
          <a:p>
            <a:pPr lvl="1"/>
            <a:r>
              <a:rPr lang="ro-RO" dirty="0" smtClean="0"/>
              <a:t>Modul în care sunt încărcate opțiunile și setările</a:t>
            </a:r>
          </a:p>
          <a:p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2942864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Tipuri de funcții:</a:t>
            </a:r>
          </a:p>
          <a:p>
            <a:pPr lvl="1"/>
            <a:r>
              <a:rPr lang="ro-RO" dirty="0" smtClean="0"/>
              <a:t>Postări, pagini</a:t>
            </a:r>
          </a:p>
          <a:p>
            <a:pPr lvl="1"/>
            <a:r>
              <a:rPr lang="ro-RO" dirty="0" smtClean="0"/>
              <a:t>Metadata</a:t>
            </a:r>
          </a:p>
          <a:p>
            <a:pPr lvl="1"/>
            <a:r>
              <a:rPr lang="ro-RO" dirty="0" smtClean="0"/>
              <a:t>Teme</a:t>
            </a:r>
          </a:p>
          <a:p>
            <a:pPr lvl="1"/>
            <a:r>
              <a:rPr lang="ro-RO" dirty="0" smtClean="0"/>
              <a:t>Acțiuni, filtre, plugin-uri</a:t>
            </a:r>
          </a:p>
          <a:p>
            <a:pPr lvl="1"/>
            <a:r>
              <a:rPr lang="ro-RO" dirty="0" smtClean="0"/>
              <a:t>Utilizatori</a:t>
            </a:r>
          </a:p>
          <a:p>
            <a:pPr lvl="1"/>
            <a:r>
              <a:rPr lang="ro-RO" dirty="0" smtClean="0"/>
              <a:t>Feeds, formatare, comentarii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34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544959" cy="4160857"/>
          </a:xfrm>
        </p:spPr>
        <p:txBody>
          <a:bodyPr>
            <a:normAutofit fontScale="92500" lnSpcReduction="10000"/>
          </a:bodyPr>
          <a:lstStyle/>
          <a:p>
            <a:r>
              <a:rPr lang="ro-RO" dirty="0" smtClean="0"/>
              <a:t>Wp-includes</a:t>
            </a:r>
          </a:p>
          <a:p>
            <a:pPr lvl="1"/>
            <a:r>
              <a:rPr lang="ro-RO" dirty="0" smtClean="0"/>
              <a:t>Functions.php – conține majoritatea funcțiilor Wordpress</a:t>
            </a:r>
          </a:p>
          <a:p>
            <a:pPr lvl="2"/>
            <a:r>
              <a:rPr lang="ro-RO" b="1" dirty="0" smtClean="0"/>
              <a:t>current_time</a:t>
            </a:r>
            <a:r>
              <a:rPr lang="ro-RO" dirty="0" smtClean="0"/>
              <a:t> – returnează ora curentă</a:t>
            </a:r>
          </a:p>
          <a:p>
            <a:pPr lvl="2"/>
            <a:r>
              <a:rPr lang="ro-RO" b="1" dirty="0" smtClean="0"/>
              <a:t>force_ssl_login</a:t>
            </a:r>
            <a:r>
              <a:rPr lang="ro-RO" dirty="0" smtClean="0"/>
              <a:t> – cere autentificare SSL (https) </a:t>
            </a:r>
          </a:p>
          <a:p>
            <a:pPr lvl="2"/>
            <a:r>
              <a:rPr lang="ro-RO" b="1" dirty="0" smtClean="0"/>
              <a:t>wp_nonce_field</a:t>
            </a:r>
            <a:r>
              <a:rPr lang="ro-RO" dirty="0" smtClean="0"/>
              <a:t> – afișează un input de tip hidden în formulare (CSRF)</a:t>
            </a:r>
          </a:p>
          <a:p>
            <a:pPr lvl="2"/>
            <a:r>
              <a:rPr lang="ro-RO" b="1" dirty="0" smtClean="0"/>
              <a:t>absint</a:t>
            </a:r>
            <a:r>
              <a:rPr lang="ro-RO" dirty="0" smtClean="0"/>
              <a:t> – calculează modulul</a:t>
            </a:r>
          </a:p>
          <a:p>
            <a:pPr lvl="1"/>
            <a:r>
              <a:rPr lang="ro-RO" dirty="0" smtClean="0"/>
              <a:t>Option.php – conține majoritatea opțiunilor Wordpress</a:t>
            </a:r>
          </a:p>
          <a:p>
            <a:pPr lvl="1"/>
            <a:r>
              <a:rPr lang="ro-RO" dirty="0" smtClean="0"/>
              <a:t>Formatting.php – conține funcțiile de formatare Wordpress</a:t>
            </a:r>
          </a:p>
          <a:p>
            <a:pPr lvl="2"/>
            <a:r>
              <a:rPr lang="ro-RO" b="1" dirty="0" smtClean="0"/>
              <a:t>esc_attr</a:t>
            </a:r>
            <a:r>
              <a:rPr lang="ro-RO" dirty="0" smtClean="0"/>
              <a:t> – escape string pentru atributele HTML</a:t>
            </a:r>
          </a:p>
          <a:p>
            <a:pPr lvl="2"/>
            <a:r>
              <a:rPr lang="ro-RO" b="1" dirty="0" smtClean="0"/>
              <a:t>esc_html</a:t>
            </a:r>
            <a:r>
              <a:rPr lang="ro-RO" dirty="0" smtClean="0"/>
              <a:t> - </a:t>
            </a:r>
            <a:r>
              <a:rPr lang="ro-RO" dirty="0" smtClean="0"/>
              <a:t> escape string pentru conținut HTML</a:t>
            </a:r>
          </a:p>
          <a:p>
            <a:pPr lvl="2"/>
            <a:r>
              <a:rPr lang="ro-RO" b="1" dirty="0" smtClean="0"/>
              <a:t>esc_url</a:t>
            </a:r>
            <a:r>
              <a:rPr lang="ro-RO" dirty="0" smtClean="0"/>
              <a:t> – check &amp; clean URL</a:t>
            </a:r>
          </a:p>
          <a:p>
            <a:pPr lvl="2"/>
            <a:r>
              <a:rPr lang="ro-RO" b="1" dirty="0" smtClean="0"/>
              <a:t>sanitize_text_field</a:t>
            </a:r>
            <a:r>
              <a:rPr lang="ro-RO" dirty="0" smtClean="0"/>
              <a:t> – sanitizează input-ul de la utilizatori sau input-ul din baza de date</a:t>
            </a:r>
          </a:p>
          <a:p>
            <a:pPr lvl="2"/>
            <a:r>
              <a:rPr lang="ro-RO" b="1" dirty="0" smtClean="0"/>
              <a:t>is_email</a:t>
            </a:r>
            <a:r>
              <a:rPr lang="ro-RO" dirty="0" smtClean="0"/>
              <a:t> – verifică dacă un e-mail este valid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27162"/>
              </p:ext>
            </p:extLst>
          </p:nvPr>
        </p:nvGraphicFramePr>
        <p:xfrm>
          <a:off x="6427433" y="5115395"/>
          <a:ext cx="4423885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23885">
                  <a:extLst>
                    <a:ext uri="{9D8B030D-6E8A-4147-A177-3AD203B41FA5}">
                      <a16:colId xmlns:a16="http://schemas.microsoft.com/office/drawing/2014/main" val="1804851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105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ul</a:t>
                      </a:r>
                      <a:r>
                        <a:rPr lang="en-US" sz="105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class="&lt;?</a:t>
                      </a:r>
                      <a:r>
                        <a:rPr lang="en-US" sz="105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sz="105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echo </a:t>
                      </a:r>
                      <a:r>
                        <a:rPr lang="en-US" sz="105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esc_attr</a:t>
                      </a:r>
                      <a:r>
                        <a:rPr lang="en-US" sz="105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$</a:t>
                      </a:r>
                      <a:r>
                        <a:rPr lang="en-US" sz="105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stored_class</a:t>
                      </a:r>
                      <a:r>
                        <a:rPr lang="en-US" sz="105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); ?&gt;"&gt;</a:t>
                      </a:r>
                      <a:endParaRPr lang="en-US" sz="105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15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&lt;h4&gt;&lt;?php echo esc_html( $title ); ?&gt;&lt;/h4&gt;</a:t>
                      </a:r>
                      <a:endParaRPr lang="en-US" sz="105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573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6238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 smtClean="0"/>
              <a:t>Wp-includes</a:t>
            </a:r>
          </a:p>
          <a:p>
            <a:pPr lvl="1"/>
            <a:r>
              <a:rPr lang="ro-RO" dirty="0" smtClean="0"/>
              <a:t>Pluggable.php – permit rescrierea unor funcții WP</a:t>
            </a:r>
          </a:p>
          <a:p>
            <a:pPr lvl="2"/>
            <a:r>
              <a:rPr lang="ro-RO" dirty="0" smtClean="0"/>
              <a:t>wp_mail – trimite e-mail din WP</a:t>
            </a:r>
          </a:p>
          <a:p>
            <a:pPr lvl="2"/>
            <a:r>
              <a:rPr lang="ro-RO" dirty="0" smtClean="0"/>
              <a:t>get_userdata – returnează informațiile despre user-ul cu ID-ul user ID</a:t>
            </a:r>
          </a:p>
          <a:p>
            <a:pPr lvl="2"/>
            <a:r>
              <a:rPr lang="ro-RO" dirty="0" smtClean="0"/>
              <a:t>get_currentuserinfo – returnează datele pentru user-ul logat</a:t>
            </a:r>
          </a:p>
          <a:p>
            <a:pPr lvl="2"/>
            <a:r>
              <a:rPr lang="ro-RO" dirty="0" smtClean="0"/>
              <a:t>w</a:t>
            </a:r>
            <a:r>
              <a:rPr lang="ro-RO" dirty="0" smtClean="0"/>
              <a:t>p_set_password – actualizează parola utilizatorului</a:t>
            </a:r>
          </a:p>
          <a:p>
            <a:pPr lvl="2"/>
            <a:r>
              <a:rPr lang="ro-RO" dirty="0" smtClean="0"/>
              <a:t>wp_rand – generează un număr random</a:t>
            </a:r>
          </a:p>
          <a:p>
            <a:pPr lvl="2"/>
            <a:r>
              <a:rPr lang="ro-RO" dirty="0" smtClean="0"/>
              <a:t>w</a:t>
            </a:r>
            <a:r>
              <a:rPr lang="ro-RO" dirty="0" smtClean="0"/>
              <a:t>p_logout – log out utilizator + distruge sesiunea utilizatorului</a:t>
            </a:r>
          </a:p>
          <a:p>
            <a:pPr lvl="2"/>
            <a:r>
              <a:rPr lang="ro-RO" dirty="0" smtClean="0"/>
              <a:t>wp_redirect – redirecționare către o altă pagină</a:t>
            </a:r>
          </a:p>
          <a:p>
            <a:pPr lvl="2"/>
            <a:r>
              <a:rPr lang="ro-RO" dirty="0" smtClean="0"/>
              <a:t>g</a:t>
            </a:r>
            <a:r>
              <a:rPr lang="ro-RO" dirty="0" smtClean="0"/>
              <a:t>et_avatar – returnează avatarul utilizatorului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8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247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Wp-includes</a:t>
            </a:r>
          </a:p>
          <a:p>
            <a:pPr lvl="1"/>
            <a:r>
              <a:rPr lang="ro-RO" dirty="0" smtClean="0"/>
              <a:t>Plugin.php – conține funcțiile Wordpress pentru plugin-uri</a:t>
            </a:r>
          </a:p>
          <a:p>
            <a:pPr lvl="2"/>
            <a:r>
              <a:rPr lang="ro-RO" dirty="0" smtClean="0"/>
              <a:t>add_filter – funcție care </a:t>
            </a:r>
            <a:r>
              <a:rPr lang="en-US" dirty="0" err="1" smtClean="0"/>
              <a:t>filtreaz</a:t>
            </a:r>
            <a:r>
              <a:rPr lang="ro-RO" dirty="0" smtClean="0"/>
              <a:t>ă conținutul înaintea afișării pe ecran sau salvrii în baza de date</a:t>
            </a:r>
            <a:endParaRPr lang="ro-RO" dirty="0" smtClean="0"/>
          </a:p>
          <a:p>
            <a:pPr lvl="2"/>
            <a:r>
              <a:rPr lang="ro-RO" dirty="0"/>
              <a:t>a</a:t>
            </a:r>
            <a:r>
              <a:rPr lang="ro-RO" dirty="0" smtClean="0"/>
              <a:t>dd_action – funcție care se lansează în execuție într-un punct specific din pogram</a:t>
            </a:r>
          </a:p>
          <a:p>
            <a:pPr lvl="2"/>
            <a:r>
              <a:rPr lang="ro-RO" dirty="0"/>
              <a:t>r</a:t>
            </a:r>
            <a:r>
              <a:rPr lang="ro-RO" dirty="0" smtClean="0"/>
              <a:t>egister_activation_hook – funcție apelată la activarea plugin-ului</a:t>
            </a:r>
          </a:p>
          <a:p>
            <a:pPr lvl="2"/>
            <a:r>
              <a:rPr lang="ro-RO" dirty="0"/>
              <a:t>r</a:t>
            </a:r>
            <a:r>
              <a:rPr lang="ro-RO" dirty="0" smtClean="0"/>
              <a:t>egister_deactivation_hook – funcție apelată la dezactivarea plugin-ului</a:t>
            </a:r>
          </a:p>
          <a:p>
            <a:pPr lvl="2"/>
            <a:r>
              <a:rPr lang="ro-RO" dirty="0"/>
              <a:t>p</a:t>
            </a:r>
            <a:r>
              <a:rPr lang="ro-RO" dirty="0" smtClean="0"/>
              <a:t>lugin_dir_url – returnează calea către locaâia în care este instalat plugin-ul</a:t>
            </a:r>
          </a:p>
          <a:p>
            <a:pPr lvl="2"/>
            <a:r>
              <a:rPr lang="ro-RO" dirty="0"/>
              <a:t>p</a:t>
            </a:r>
            <a:r>
              <a:rPr lang="ro-RO" dirty="0" smtClean="0"/>
              <a:t>lugin_dir_path – returnează URL-ul plugin-ului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389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88844"/>
            <a:ext cx="8761413" cy="3416300"/>
          </a:xfrm>
        </p:spPr>
        <p:txBody>
          <a:bodyPr/>
          <a:lstStyle/>
          <a:p>
            <a:r>
              <a:rPr lang="ro-RO" dirty="0" smtClean="0"/>
              <a:t>Wp-includes</a:t>
            </a:r>
          </a:p>
          <a:p>
            <a:pPr lvl="1"/>
            <a:r>
              <a:rPr lang="ro-RO" dirty="0" smtClean="0"/>
              <a:t>User.php</a:t>
            </a:r>
          </a:p>
          <a:p>
            <a:pPr lvl="2"/>
            <a:r>
              <a:rPr lang="ro-RO" dirty="0" smtClean="0"/>
              <a:t>Get_users</a:t>
            </a:r>
          </a:p>
          <a:p>
            <a:pPr lvl="2"/>
            <a:r>
              <a:rPr lang="ro-RO" dirty="0" smtClean="0"/>
              <a:t>Add_user_meta, get_user_meta, delete_user_meta</a:t>
            </a:r>
          </a:p>
          <a:p>
            <a:pPr lvl="2"/>
            <a:r>
              <a:rPr lang="ro-RO" dirty="0" smtClean="0"/>
              <a:t>Username_exists</a:t>
            </a:r>
          </a:p>
          <a:p>
            <a:pPr lvl="2"/>
            <a:r>
              <a:rPr lang="ro-RO" dirty="0" smtClean="0"/>
              <a:t>Email_exists</a:t>
            </a:r>
          </a:p>
          <a:p>
            <a:pPr lvl="2"/>
            <a:r>
              <a:rPr lang="ro-RO" dirty="0" smtClean="0"/>
              <a:t>Wp_insert_user</a:t>
            </a:r>
          </a:p>
          <a:p>
            <a:pPr lvl="2"/>
            <a:r>
              <a:rPr lang="ro-RO" dirty="0" smtClean="0"/>
              <a:t>Wp_update_user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913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Wp-includes</a:t>
            </a:r>
          </a:p>
          <a:p>
            <a:pPr lvl="1"/>
            <a:r>
              <a:rPr lang="ro-RO" dirty="0" smtClean="0"/>
              <a:t>Post.php</a:t>
            </a:r>
          </a:p>
          <a:p>
            <a:pPr lvl="2"/>
            <a:r>
              <a:rPr lang="ro-RO" dirty="0" smtClean="0"/>
              <a:t>Wp_insert_post</a:t>
            </a:r>
          </a:p>
          <a:p>
            <a:pPr lvl="2"/>
            <a:r>
              <a:rPr lang="ro-RO" dirty="0" smtClean="0"/>
              <a:t>Get_posts</a:t>
            </a:r>
          </a:p>
          <a:p>
            <a:pPr lvl="2"/>
            <a:r>
              <a:rPr lang="ro-RO" dirty="0" smtClean="0"/>
              <a:t>Add_post_meta</a:t>
            </a:r>
          </a:p>
          <a:p>
            <a:pPr lvl="2"/>
            <a:r>
              <a:rPr lang="ro-RO" dirty="0" smtClean="0"/>
              <a:t>Get_post_meta</a:t>
            </a:r>
          </a:p>
          <a:p>
            <a:pPr lvl="2"/>
            <a:r>
              <a:rPr lang="ro-RO" dirty="0" smtClean="0"/>
              <a:t>Get_post_custom</a:t>
            </a:r>
          </a:p>
          <a:p>
            <a:pPr lvl="2"/>
            <a:r>
              <a:rPr lang="ro-RO" dirty="0" smtClean="0"/>
              <a:t>Set_post_thumbnail</a:t>
            </a:r>
          </a:p>
          <a:p>
            <a:pPr lvl="2"/>
            <a:r>
              <a:rPr lang="ro-RO" dirty="0" smtClean="0"/>
              <a:t>Register_post_type</a:t>
            </a:r>
            <a:endParaRPr lang="ro-RO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258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wp-includes</a:t>
            </a:r>
          </a:p>
          <a:p>
            <a:pPr lvl="1"/>
            <a:r>
              <a:rPr lang="ro-RO" dirty="0" smtClean="0"/>
              <a:t>Taxonomy.php</a:t>
            </a:r>
          </a:p>
          <a:p>
            <a:pPr lvl="2"/>
            <a:r>
              <a:rPr lang="ro-RO" dirty="0" smtClean="0"/>
              <a:t>Register_taxonomy</a:t>
            </a:r>
          </a:p>
          <a:p>
            <a:pPr lvl="2"/>
            <a:r>
              <a:rPr lang="ro-RO" dirty="0" smtClean="0"/>
              <a:t>Get_taxonomies</a:t>
            </a:r>
          </a:p>
          <a:p>
            <a:pPr lvl="2"/>
            <a:r>
              <a:rPr lang="ro-RO" dirty="0" smtClean="0"/>
              <a:t>Wp_insert_term</a:t>
            </a:r>
          </a:p>
          <a:p>
            <a:pPr lvl="2"/>
            <a:r>
              <a:rPr lang="ro-RO" dirty="0" smtClean="0"/>
              <a:t>Wp_update_term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766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102507"/>
              </p:ext>
            </p:extLst>
          </p:nvPr>
        </p:nvGraphicFramePr>
        <p:xfrm>
          <a:off x="1155700" y="2603500"/>
          <a:ext cx="876141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1413">
                  <a:extLst>
                    <a:ext uri="{9D8B030D-6E8A-4147-A177-3AD203B41FA5}">
                      <a16:colId xmlns:a16="http://schemas.microsoft.com/office/drawing/2014/main" val="3324924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user_info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get_userdata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echo 'Username: ' . 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user_info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user_login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. "\n";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echo 'User level: ' . 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user_info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user_level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. "\n";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echo 'User ID: ' . 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user_info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-&gt;ID . "\n";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?&gt;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80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871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682486"/>
              </p:ext>
            </p:extLst>
          </p:nvPr>
        </p:nvGraphicFramePr>
        <p:xfrm>
          <a:off x="1155700" y="2603500"/>
          <a:ext cx="8761413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1413">
                  <a:extLst>
                    <a:ext uri="{9D8B030D-6E8A-4147-A177-3AD203B41FA5}">
                      <a16:colId xmlns:a16="http://schemas.microsoft.com/office/drawing/2014/main" val="373043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Bucle in WP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22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endPara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(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have_posts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) :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while (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have_posts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) :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the_post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//loop content (template tags, html,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etc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endwhile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endif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?&gt;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57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735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4102100"/>
          </a:xfrm>
        </p:spPr>
        <p:txBody>
          <a:bodyPr>
            <a:normAutofit fontScale="92500" lnSpcReduction="10000"/>
          </a:bodyPr>
          <a:lstStyle/>
          <a:p>
            <a:r>
              <a:rPr lang="ro-RO" dirty="0" smtClean="0"/>
              <a:t>Template Tags</a:t>
            </a:r>
          </a:p>
          <a:p>
            <a:pPr lvl="1"/>
            <a:r>
              <a:rPr lang="ro-RO" dirty="0" smtClean="0"/>
              <a:t>The_permalink()</a:t>
            </a:r>
          </a:p>
          <a:p>
            <a:pPr lvl="1"/>
            <a:r>
              <a:rPr lang="ro-RO" dirty="0" smtClean="0"/>
              <a:t>the_title()</a:t>
            </a:r>
          </a:p>
          <a:p>
            <a:pPr lvl="1"/>
            <a:r>
              <a:rPr lang="ro-RO" dirty="0" smtClean="0"/>
              <a:t>The_ID()</a:t>
            </a:r>
          </a:p>
          <a:p>
            <a:pPr lvl="1"/>
            <a:r>
              <a:rPr lang="ro-RO" dirty="0" smtClean="0"/>
              <a:t>The_content()</a:t>
            </a:r>
          </a:p>
          <a:p>
            <a:pPr lvl="1"/>
            <a:r>
              <a:rPr lang="ro-RO" dirty="0" smtClean="0"/>
              <a:t>The_excerpt()</a:t>
            </a:r>
          </a:p>
          <a:p>
            <a:pPr lvl="1"/>
            <a:r>
              <a:rPr lang="ro-RO" dirty="0" smtClean="0"/>
              <a:t>The_time()</a:t>
            </a:r>
          </a:p>
          <a:p>
            <a:pPr lvl="1"/>
            <a:r>
              <a:rPr lang="ro-RO" dirty="0" smtClean="0"/>
              <a:t>The_author()</a:t>
            </a:r>
          </a:p>
          <a:p>
            <a:pPr lvl="1"/>
            <a:r>
              <a:rPr lang="ro-RO" dirty="0" smtClean="0"/>
              <a:t>The_tags()</a:t>
            </a:r>
          </a:p>
          <a:p>
            <a:pPr lvl="1"/>
            <a:r>
              <a:rPr lang="ro-RO" dirty="0" smtClean="0"/>
              <a:t>The_category()</a:t>
            </a:r>
          </a:p>
          <a:p>
            <a:pPr lvl="1"/>
            <a:r>
              <a:rPr lang="ro-RO" dirty="0" smtClean="0"/>
              <a:t>Edit_post_link()</a:t>
            </a:r>
          </a:p>
          <a:p>
            <a:pPr lvl="1"/>
            <a:r>
              <a:rPr lang="ro-RO" dirty="0" smtClean="0"/>
              <a:t>Comments_popup_link()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248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578289"/>
              </p:ext>
            </p:extLst>
          </p:nvPr>
        </p:nvGraphicFramePr>
        <p:xfrm>
          <a:off x="1155700" y="2603500"/>
          <a:ext cx="8761413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1413">
                  <a:extLst>
                    <a:ext uri="{9D8B030D-6E8A-4147-A177-3AD203B41FA5}">
                      <a16:colId xmlns:a16="http://schemas.microsoft.com/office/drawing/2014/main" val="373043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Bucle in WP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22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endPara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(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have_posts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) :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while (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have_posts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) :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the_post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?&gt;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&lt;a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href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="&lt;?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the_permalink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?&gt;"&gt;&lt;?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the_title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?&gt;&lt;/a&gt;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/&gt;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endPara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the_content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endwhile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endif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?&gt;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57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4493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Parametrii – Template Tags</a:t>
            </a:r>
          </a:p>
          <a:p>
            <a:pPr lvl="1"/>
            <a:r>
              <a:rPr lang="en-US" dirty="0"/>
              <a:t>&lt;?</a:t>
            </a:r>
            <a:r>
              <a:rPr lang="en-US" dirty="0" err="1"/>
              <a:t>php</a:t>
            </a:r>
            <a:r>
              <a:rPr lang="en-US" dirty="0"/>
              <a:t> </a:t>
            </a:r>
            <a:r>
              <a:rPr lang="en-US" dirty="0" err="1"/>
              <a:t>the_content</a:t>
            </a:r>
            <a:r>
              <a:rPr lang="en-US" dirty="0"/>
              <a:t>( 'Read more', false ); </a:t>
            </a:r>
            <a:r>
              <a:rPr lang="en-US" dirty="0" smtClean="0"/>
              <a:t>?&gt;</a:t>
            </a:r>
            <a:endParaRPr lang="ro-RO" dirty="0" smtClean="0"/>
          </a:p>
          <a:p>
            <a:pPr lvl="1"/>
            <a:r>
              <a:rPr lang="ro-RO" dirty="0"/>
              <a:t>&lt;?php the_title( '&lt;h1&gt;', '&lt;/h1&gt;' ); ?&gt;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9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Obiect WP_Query</a:t>
            </a:r>
          </a:p>
          <a:p>
            <a:pPr lvl="1"/>
            <a:r>
              <a:rPr lang="ro-RO" dirty="0" smtClean="0"/>
              <a:t>WP_Query – clasa care permite crearea de bucle personalizate</a:t>
            </a:r>
          </a:p>
          <a:p>
            <a:pPr lvl="1"/>
            <a:r>
              <a:rPr lang="ro-RO" dirty="0"/>
              <a:t>q</a:t>
            </a:r>
            <a:r>
              <a:rPr lang="ro-RO" dirty="0" smtClean="0"/>
              <a:t>uery_posts()</a:t>
            </a:r>
          </a:p>
          <a:p>
            <a:pPr lvl="1"/>
            <a:r>
              <a:rPr lang="ro-RO" dirty="0"/>
              <a:t>g</a:t>
            </a:r>
            <a:r>
              <a:rPr lang="ro-RO" dirty="0" smtClean="0"/>
              <a:t>et_posts()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90975"/>
              </p:ext>
            </p:extLst>
          </p:nvPr>
        </p:nvGraphicFramePr>
        <p:xfrm>
          <a:off x="1788367" y="4311650"/>
          <a:ext cx="8128000" cy="201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196055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endPara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myPosts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new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WP_Query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posts_per_page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=5' );while ( 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myPosts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have_posts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)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myPosts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the_post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?&gt;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&lt;!-- do something --&gt;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endwhile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 ?&gt;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46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94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&gt; Add new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554" name="Picture 2" descr="WordPress Add P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95" y="2319846"/>
            <a:ext cx="4486657" cy="252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WordPress Add P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3" y="4701080"/>
            <a:ext cx="4776217" cy="19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WordPress Add P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41" y="4871714"/>
            <a:ext cx="3974839" cy="19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487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Query personalizat</a:t>
            </a:r>
          </a:p>
          <a:p>
            <a:pPr lvl="1"/>
            <a:r>
              <a:rPr lang="ro-RO" dirty="0" smtClean="0"/>
              <a:t>Parametri postare</a:t>
            </a:r>
          </a:p>
          <a:p>
            <a:pPr lvl="2"/>
            <a:r>
              <a:rPr lang="ro-RO" dirty="0" smtClean="0"/>
              <a:t>P=2</a:t>
            </a:r>
          </a:p>
          <a:p>
            <a:pPr lvl="2"/>
            <a:r>
              <a:rPr lang="ro-RO" dirty="0" smtClean="0"/>
              <a:t>Name=my-slug</a:t>
            </a:r>
          </a:p>
          <a:p>
            <a:pPr lvl="2"/>
            <a:r>
              <a:rPr lang="ro-RO" dirty="0" smtClean="0"/>
              <a:t>Post_status=pending</a:t>
            </a:r>
          </a:p>
          <a:p>
            <a:pPr lvl="2"/>
            <a:r>
              <a:rPr lang="ro-RO" dirty="0" smtClean="0"/>
              <a:t>Ignore_sticky_posts</a:t>
            </a:r>
          </a:p>
          <a:p>
            <a:pPr lvl="2"/>
            <a:r>
              <a:rPr lang="ro-RO" dirty="0" smtClean="0"/>
              <a:t>Post_type=page</a:t>
            </a:r>
          </a:p>
          <a:p>
            <a:pPr lvl="2"/>
            <a:r>
              <a:rPr lang="ro-RO" dirty="0" smtClean="0"/>
              <a:t>Post_per_page=5</a:t>
            </a:r>
          </a:p>
          <a:p>
            <a:pPr lvl="2"/>
            <a:r>
              <a:rPr lang="ro-RO" dirty="0" smtClean="0"/>
              <a:t>Offset=1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485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Query personalizat</a:t>
            </a:r>
          </a:p>
          <a:p>
            <a:pPr lvl="1"/>
            <a:r>
              <a:rPr lang="ro-RO" dirty="0" smtClean="0"/>
              <a:t>Parametri pagina</a:t>
            </a:r>
          </a:p>
          <a:p>
            <a:pPr lvl="1"/>
            <a:r>
              <a:rPr lang="ro-RO" dirty="0" smtClean="0"/>
              <a:t>Page_id=5</a:t>
            </a:r>
          </a:p>
          <a:p>
            <a:pPr lvl="1"/>
            <a:r>
              <a:rPr lang="ro-RO" dirty="0" smtClean="0"/>
              <a:t>Pagename=Contact</a:t>
            </a:r>
          </a:p>
          <a:p>
            <a:pPr lvl="1"/>
            <a:r>
              <a:rPr lang="ro-RO" dirty="0" smtClean="0"/>
              <a:t>Pagename=parent/child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745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Query personalizat</a:t>
            </a:r>
          </a:p>
          <a:p>
            <a:pPr lvl="1"/>
            <a:r>
              <a:rPr lang="ro-RO" dirty="0" smtClean="0"/>
              <a:t>Parametri categorie, tag, auto</a:t>
            </a:r>
          </a:p>
          <a:p>
            <a:pPr lvl="2"/>
            <a:r>
              <a:rPr lang="ro-RO" dirty="0" smtClean="0"/>
              <a:t>Cat=3,4,5</a:t>
            </a:r>
          </a:p>
          <a:p>
            <a:pPr lvl="2"/>
            <a:r>
              <a:rPr lang="ro-RO" dirty="0" smtClean="0"/>
              <a:t>Category_name=About Us</a:t>
            </a:r>
          </a:p>
          <a:p>
            <a:pPr lvl="2"/>
            <a:r>
              <a:rPr lang="ro-RO" dirty="0" smtClean="0"/>
              <a:t>Tag=writing</a:t>
            </a:r>
          </a:p>
          <a:p>
            <a:pPr lvl="2"/>
            <a:r>
              <a:rPr lang="ro-RO" dirty="0" smtClean="0"/>
              <a:t>Tag_id=34</a:t>
            </a:r>
          </a:p>
          <a:p>
            <a:pPr lvl="2"/>
            <a:r>
              <a:rPr lang="ro-RO" dirty="0" smtClean="0"/>
              <a:t>Author=1</a:t>
            </a:r>
          </a:p>
          <a:p>
            <a:pPr lvl="2"/>
            <a:r>
              <a:rPr lang="ro-RO" dirty="0" smtClean="0"/>
              <a:t>Author_name=brad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302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Query personalizat</a:t>
            </a:r>
          </a:p>
          <a:p>
            <a:pPr lvl="1"/>
            <a:r>
              <a:rPr lang="ro-RO" dirty="0" smtClean="0"/>
              <a:t>Parametri temporali</a:t>
            </a:r>
          </a:p>
          <a:p>
            <a:pPr lvl="2"/>
            <a:r>
              <a:rPr lang="ro-RO" dirty="0" smtClean="0"/>
              <a:t>Monthnu=6</a:t>
            </a:r>
          </a:p>
          <a:p>
            <a:pPr lvl="2"/>
            <a:r>
              <a:rPr lang="ro-RO" dirty="0" smtClean="0"/>
              <a:t>Day=9</a:t>
            </a:r>
          </a:p>
          <a:p>
            <a:pPr lvl="2"/>
            <a:r>
              <a:rPr lang="ro-RO" dirty="0" smtClean="0"/>
              <a:t>Year=2012</a:t>
            </a:r>
          </a:p>
          <a:p>
            <a:pPr lvl="2"/>
            <a:r>
              <a:rPr lang="ro-RO" dirty="0" smtClean="0"/>
              <a:t>Orderby=title</a:t>
            </a:r>
          </a:p>
          <a:p>
            <a:pPr lvl="2"/>
            <a:r>
              <a:rPr lang="ro-RO" dirty="0" smtClean="0"/>
              <a:t>Order=ASC</a:t>
            </a:r>
          </a:p>
          <a:p>
            <a:pPr lvl="2"/>
            <a:r>
              <a:rPr lang="ro-RO" dirty="0" smtClean="0"/>
              <a:t>Meta_key=color</a:t>
            </a:r>
          </a:p>
          <a:p>
            <a:pPr lvl="2"/>
            <a:r>
              <a:rPr lang="ro-RO" dirty="0" smtClean="0"/>
              <a:t>Meta_value=blue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286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363930"/>
              </p:ext>
            </p:extLst>
          </p:nvPr>
        </p:nvGraphicFramePr>
        <p:xfrm>
          <a:off x="1155700" y="2603500"/>
          <a:ext cx="8761413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1413">
                  <a:extLst>
                    <a:ext uri="{9D8B030D-6E8A-4147-A177-3AD203B41FA5}">
                      <a16:colId xmlns:a16="http://schemas.microsoft.com/office/drawing/2014/main" val="3952296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Exemple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75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myPosts</a:t>
                      </a:r>
                      <a:r>
                        <a:rPr lang="en-US" dirty="0" smtClean="0"/>
                        <a:t> = new </a:t>
                      </a:r>
                      <a:r>
                        <a:rPr lang="en-US" dirty="0" err="1" smtClean="0"/>
                        <a:t>WP_Query</a:t>
                      </a:r>
                      <a:r>
                        <a:rPr lang="en-US" dirty="0" smtClean="0"/>
                        <a:t>( 'p=1' );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13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myPosts</a:t>
                      </a:r>
                      <a:r>
                        <a:rPr lang="en-US" dirty="0" smtClean="0"/>
                        <a:t> = new </a:t>
                      </a:r>
                      <a:r>
                        <a:rPr lang="en-US" dirty="0" err="1" smtClean="0"/>
                        <a:t>WP_Query</a:t>
                      </a:r>
                      <a:r>
                        <a:rPr lang="en-US" dirty="0" smtClean="0"/>
                        <a:t>( '</a:t>
                      </a:r>
                      <a:r>
                        <a:rPr lang="en-US" dirty="0" err="1" smtClean="0"/>
                        <a:t>posts_per_page</a:t>
                      </a:r>
                      <a:r>
                        <a:rPr lang="en-US" dirty="0" smtClean="0"/>
                        <a:t>=5&amp;offset=1' );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8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// display all posts from the current date</a:t>
                      </a:r>
                    </a:p>
                    <a:p>
                      <a:r>
                        <a:rPr lang="en-US" dirty="0" smtClean="0"/>
                        <a:t>$today = </a:t>
                      </a:r>
                      <a:r>
                        <a:rPr lang="en-US" dirty="0" err="1" smtClean="0"/>
                        <a:t>getdate</a:t>
                      </a:r>
                      <a:r>
                        <a:rPr lang="en-US" dirty="0" smtClean="0"/>
                        <a:t>(); // get todays date</a:t>
                      </a:r>
                    </a:p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myPosts</a:t>
                      </a:r>
                      <a:r>
                        <a:rPr lang="en-US" dirty="0" smtClean="0"/>
                        <a:t> = new </a:t>
                      </a:r>
                      <a:r>
                        <a:rPr lang="en-US" dirty="0" err="1" smtClean="0"/>
                        <a:t>WP_Query</a:t>
                      </a:r>
                      <a:r>
                        <a:rPr lang="en-US" dirty="0" smtClean="0"/>
                        <a:t>('year=' .$today["year"]</a:t>
                      </a:r>
                    </a:p>
                    <a:p>
                      <a:r>
                        <a:rPr lang="en-US" dirty="0" smtClean="0"/>
                        <a:t> .'&amp;</a:t>
                      </a:r>
                      <a:r>
                        <a:rPr lang="en-US" dirty="0" err="1" smtClean="0"/>
                        <a:t>monthnum</a:t>
                      </a:r>
                      <a:r>
                        <a:rPr lang="en-US" dirty="0" smtClean="0"/>
                        <a:t>=' .$today["mon"] .'&amp;day=' .$today["</a:t>
                      </a:r>
                      <a:r>
                        <a:rPr lang="en-US" dirty="0" err="1" smtClean="0"/>
                        <a:t>mday</a:t>
                      </a:r>
                      <a:r>
                        <a:rPr lang="en-US" dirty="0" smtClean="0"/>
                        <a:t>"] );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5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myPosts</a:t>
                      </a:r>
                      <a:r>
                        <a:rPr lang="en-US" dirty="0" smtClean="0"/>
                        <a:t> = new </a:t>
                      </a:r>
                      <a:r>
                        <a:rPr lang="en-US" dirty="0" err="1" smtClean="0"/>
                        <a:t>WP_Query</a:t>
                      </a:r>
                      <a:r>
                        <a:rPr lang="en-US" dirty="0" smtClean="0"/>
                        <a:t>( '</a:t>
                      </a:r>
                      <a:r>
                        <a:rPr lang="en-US" dirty="0" err="1" smtClean="0"/>
                        <a:t>monthnum</a:t>
                      </a:r>
                      <a:r>
                        <a:rPr lang="en-US" dirty="0" smtClean="0"/>
                        <a:t>=10&amp;day=31&amp;year=2013' );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67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myPosts</a:t>
                      </a:r>
                      <a:r>
                        <a:rPr lang="en-US" dirty="0" smtClean="0"/>
                        <a:t> = new </a:t>
                      </a:r>
                      <a:r>
                        <a:rPr lang="en-US" dirty="0" err="1" smtClean="0"/>
                        <a:t>WP_Query</a:t>
                      </a:r>
                      <a:r>
                        <a:rPr lang="en-US" dirty="0" smtClean="0"/>
                        <a:t>( 'cat=5&amp;tag=bacon' );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795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7825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767330"/>
              </p:ext>
            </p:extLst>
          </p:nvPr>
        </p:nvGraphicFramePr>
        <p:xfrm>
          <a:off x="1155700" y="2603500"/>
          <a:ext cx="87614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1413">
                  <a:extLst>
                    <a:ext uri="{9D8B030D-6E8A-4147-A177-3AD203B41FA5}">
                      <a16:colId xmlns:a16="http://schemas.microsoft.com/office/drawing/2014/main" val="3952296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Exemple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75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myPosts</a:t>
                      </a:r>
                      <a:r>
                        <a:rPr lang="en-US" dirty="0" smtClean="0"/>
                        <a:t> = new </a:t>
                      </a:r>
                      <a:r>
                        <a:rPr lang="en-US" dirty="0" err="1" smtClean="0"/>
                        <a:t>WP_Query</a:t>
                      </a:r>
                      <a:r>
                        <a:rPr lang="en-US" dirty="0" smtClean="0"/>
                        <a:t>( 'cat=-5&amp;tag=bacon' );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13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myPosts</a:t>
                      </a:r>
                      <a:r>
                        <a:rPr lang="en-US" dirty="0" smtClean="0"/>
                        <a:t> = new </a:t>
                      </a:r>
                      <a:r>
                        <a:rPr lang="en-US" dirty="0" err="1" smtClean="0"/>
                        <a:t>WP_Query</a:t>
                      </a:r>
                      <a:r>
                        <a:rPr lang="en-US" dirty="0" smtClean="0"/>
                        <a:t>( 'tag=</a:t>
                      </a:r>
                      <a:r>
                        <a:rPr lang="en-US" dirty="0" err="1" smtClean="0"/>
                        <a:t>writing,reading</a:t>
                      </a:r>
                      <a:r>
                        <a:rPr lang="en-US" dirty="0" smtClean="0"/>
                        <a:t>' );</a:t>
                      </a:r>
                      <a:r>
                        <a:rPr lang="ro-RO" dirty="0" smtClean="0"/>
                        <a:t>                        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8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myPosts</a:t>
                      </a:r>
                      <a:r>
                        <a:rPr lang="en-US" dirty="0" smtClean="0"/>
                        <a:t> = new </a:t>
                      </a:r>
                      <a:r>
                        <a:rPr lang="en-US" dirty="0" err="1" smtClean="0"/>
                        <a:t>WP_Query</a:t>
                      </a:r>
                      <a:r>
                        <a:rPr lang="en-US" dirty="0" smtClean="0"/>
                        <a:t>( 'tag=</a:t>
                      </a:r>
                      <a:r>
                        <a:rPr lang="en-US" dirty="0" err="1" smtClean="0"/>
                        <a:t>writing+reading+tv</a:t>
                      </a:r>
                      <a:r>
                        <a:rPr lang="en-US" dirty="0" smtClean="0"/>
                        <a:t>' )</a:t>
                      </a:r>
                      <a:r>
                        <a:rPr lang="ro-RO" dirty="0" smtClean="0"/>
                        <a:t>                  AND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5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 </a:t>
                      </a:r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myPosts</a:t>
                      </a:r>
                      <a:r>
                        <a:rPr lang="en-US" dirty="0" smtClean="0"/>
                        <a:t> = new </a:t>
                      </a:r>
                      <a:r>
                        <a:rPr lang="en-US" dirty="0" err="1" smtClean="0"/>
                        <a:t>WP_Query</a:t>
                      </a:r>
                      <a:r>
                        <a:rPr lang="en-US" dirty="0" smtClean="0"/>
                        <a:t>( '</a:t>
                      </a:r>
                      <a:r>
                        <a:rPr lang="en-US" dirty="0" err="1" smtClean="0"/>
                        <a:t>meta_key</a:t>
                      </a:r>
                      <a:r>
                        <a:rPr lang="en-US" dirty="0" smtClean="0"/>
                        <a:t>=</a:t>
                      </a:r>
                      <a:r>
                        <a:rPr lang="en-US" dirty="0" err="1" smtClean="0"/>
                        <a:t>color&amp;meta_value</a:t>
                      </a:r>
                      <a:r>
                        <a:rPr lang="en-US" dirty="0" smtClean="0"/>
                        <a:t>=blue' );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67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795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7425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406294"/>
              </p:ext>
            </p:extLst>
          </p:nvPr>
        </p:nvGraphicFramePr>
        <p:xfrm>
          <a:off x="280416" y="2384044"/>
          <a:ext cx="1176528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5280">
                  <a:extLst>
                    <a:ext uri="{9D8B030D-6E8A-4147-A177-3AD203B41FA5}">
                      <a16:colId xmlns:a16="http://schemas.microsoft.com/office/drawing/2014/main" val="1253698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Paginare rezultate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089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ro-RO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$temp = 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wp_query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  <a:r>
                        <a:rPr lang="ro-RO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wp_query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null;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$paged = (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get_query_var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'paged' ) ) ?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get_query_var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'paged' ) : 1;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wp_query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= new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WP_Query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posts_per_page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=5&amp;paged='.$paged 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( 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wp_query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have_posts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) : 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wp_query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the_post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?&gt;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&lt;h2&gt;&lt;a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href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="&lt;?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the_permalink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?&gt;"&gt;&lt;?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the_title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?&gt;&lt;/a&gt;&lt;/h2&gt;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the_excerpt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?&gt;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endwhile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 ?&gt;</a:t>
                      </a:r>
                      <a:endParaRPr lang="ro-RO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&lt;div class="navigation"&gt;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&lt;div class="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alignleft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"&gt;&lt;?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previous_posts_link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'&amp;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laquo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 Previous' ); ?&gt;&lt;/div&gt;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&lt;div class="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alignright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"&gt;&lt;?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next_posts_link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'More &amp;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raquo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;' ); ?&gt;&lt;/div&gt;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&lt;/div&gt;</a:t>
                      </a:r>
                      <a:endParaRPr lang="ro-RO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ro-RO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wp_query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= null;$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wp_query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= $temp;?&gt;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68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3486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120734"/>
              </p:ext>
            </p:extLst>
          </p:nvPr>
        </p:nvGraphicFramePr>
        <p:xfrm>
          <a:off x="1155700" y="2603500"/>
          <a:ext cx="8761413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1413">
                  <a:extLst>
                    <a:ext uri="{9D8B030D-6E8A-4147-A177-3AD203B41FA5}">
                      <a16:colId xmlns:a16="http://schemas.microsoft.com/office/drawing/2014/main" val="3726857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Query_posts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47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query_posts</a:t>
                      </a:r>
                      <a:r>
                        <a:rPr lang="en-US" dirty="0" smtClean="0"/>
                        <a:t>( '</a:t>
                      </a:r>
                      <a:r>
                        <a:rPr lang="en-US" dirty="0" err="1" smtClean="0"/>
                        <a:t>posts_per_page</a:t>
                      </a:r>
                      <a:r>
                        <a:rPr lang="en-US" dirty="0" smtClean="0"/>
                        <a:t>=5&amp;paged='.$paged );</a:t>
                      </a:r>
                    </a:p>
                    <a:p>
                      <a:r>
                        <a:rPr lang="en-US" dirty="0" smtClean="0"/>
                        <a:t>if ( </a:t>
                      </a:r>
                      <a:r>
                        <a:rPr lang="en-US" dirty="0" err="1" smtClean="0"/>
                        <a:t>have_posts</a:t>
                      </a:r>
                      <a:r>
                        <a:rPr lang="en-US" dirty="0" smtClean="0"/>
                        <a:t>() ) :</a:t>
                      </a:r>
                    </a:p>
                    <a:p>
                      <a:r>
                        <a:rPr lang="en-US" dirty="0" smtClean="0"/>
                        <a:t> while ( </a:t>
                      </a:r>
                      <a:r>
                        <a:rPr lang="en-US" dirty="0" err="1" smtClean="0"/>
                        <a:t>have_posts</a:t>
                      </a:r>
                      <a:r>
                        <a:rPr lang="en-US" dirty="0" smtClean="0"/>
                        <a:t>() ) : </a:t>
                      </a:r>
                      <a:r>
                        <a:rPr lang="en-US" dirty="0" err="1" smtClean="0"/>
                        <a:t>the_post</a:t>
                      </a:r>
                      <a:r>
                        <a:rPr lang="en-US" dirty="0" smtClean="0"/>
                        <a:t>();</a:t>
                      </a:r>
                    </a:p>
                    <a:p>
                      <a:r>
                        <a:rPr lang="en-US" dirty="0" smtClean="0"/>
                        <a:t> //loop content (template tags, html, </a:t>
                      </a:r>
                      <a:r>
                        <a:rPr lang="en-US" dirty="0" err="1" smtClean="0"/>
                        <a:t>etc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endwhile</a:t>
                      </a:r>
                      <a:r>
                        <a:rPr lang="en-US" dirty="0" smtClean="0"/>
                        <a:t>;</a:t>
                      </a:r>
                    </a:p>
                    <a:p>
                      <a:r>
                        <a:rPr lang="en-US" dirty="0" err="1" smtClean="0"/>
                        <a:t>endif</a:t>
                      </a:r>
                      <a:r>
                        <a:rPr lang="en-US" dirty="0" smtClean="0"/>
                        <a:t>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7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args</a:t>
                      </a:r>
                      <a:r>
                        <a:rPr lang="en-US" dirty="0" smtClean="0"/>
                        <a:t> = array(</a:t>
                      </a:r>
                    </a:p>
                    <a:p>
                      <a:r>
                        <a:rPr lang="en-US" dirty="0" smtClean="0"/>
                        <a:t> '</a:t>
                      </a:r>
                      <a:r>
                        <a:rPr lang="en-US" dirty="0" err="1" smtClean="0"/>
                        <a:t>posts_per_page</a:t>
                      </a:r>
                      <a:r>
                        <a:rPr lang="en-US" dirty="0" smtClean="0"/>
                        <a:t>' =&gt; 1,</a:t>
                      </a:r>
                    </a:p>
                    <a:p>
                      <a:r>
                        <a:rPr lang="en-US" dirty="0" smtClean="0"/>
                        <a:t> '</a:t>
                      </a:r>
                      <a:r>
                        <a:rPr lang="en-US" dirty="0" err="1" smtClean="0"/>
                        <a:t>post__in</a:t>
                      </a:r>
                      <a:r>
                        <a:rPr lang="en-US" dirty="0" smtClean="0"/>
                        <a:t>' =&gt; </a:t>
                      </a:r>
                      <a:r>
                        <a:rPr lang="en-US" dirty="0" err="1" smtClean="0"/>
                        <a:t>get_option</a:t>
                      </a:r>
                      <a:r>
                        <a:rPr lang="en-US" dirty="0" smtClean="0"/>
                        <a:t>( '</a:t>
                      </a:r>
                      <a:r>
                        <a:rPr lang="en-US" dirty="0" err="1" smtClean="0"/>
                        <a:t>sticky_posts</a:t>
                      </a:r>
                      <a:r>
                        <a:rPr lang="en-US" dirty="0" smtClean="0"/>
                        <a:t>' )</a:t>
                      </a:r>
                    </a:p>
                    <a:p>
                      <a:r>
                        <a:rPr lang="en-US" dirty="0" smtClean="0"/>
                        <a:t>);</a:t>
                      </a:r>
                    </a:p>
                    <a:p>
                      <a:r>
                        <a:rPr lang="en-US" dirty="0" err="1" smtClean="0"/>
                        <a:t>query_posts</a:t>
                      </a:r>
                      <a:r>
                        <a:rPr lang="en-US" dirty="0" smtClean="0"/>
                        <a:t>( $</a:t>
                      </a:r>
                      <a:r>
                        <a:rPr lang="en-US" dirty="0" err="1" smtClean="0"/>
                        <a:t>args</a:t>
                      </a:r>
                      <a:r>
                        <a:rPr lang="en-US" dirty="0" smtClean="0"/>
                        <a:t> );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709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1677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60740"/>
              </p:ext>
            </p:extLst>
          </p:nvPr>
        </p:nvGraphicFramePr>
        <p:xfrm>
          <a:off x="1484884" y="2298700"/>
          <a:ext cx="8761413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1413">
                  <a:extLst>
                    <a:ext uri="{9D8B030D-6E8A-4147-A177-3AD203B41FA5}">
                      <a16:colId xmlns:a16="http://schemas.microsoft.com/office/drawing/2014/main" val="536455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GET_POSTS()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59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&lt;?</a:t>
                      </a:r>
                      <a:r>
                        <a:rPr lang="en-US" dirty="0" err="1" smtClean="0"/>
                        <a:t>php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randompost</a:t>
                      </a:r>
                      <a:r>
                        <a:rPr lang="en-US" dirty="0" smtClean="0"/>
                        <a:t> = </a:t>
                      </a:r>
                      <a:r>
                        <a:rPr lang="en-US" dirty="0" err="1" smtClean="0"/>
                        <a:t>get_posts</a:t>
                      </a:r>
                      <a:r>
                        <a:rPr lang="en-US" dirty="0" smtClean="0"/>
                        <a:t>( '</a:t>
                      </a:r>
                      <a:r>
                        <a:rPr lang="en-US" dirty="0" err="1" smtClean="0"/>
                        <a:t>numberposts</a:t>
                      </a:r>
                      <a:r>
                        <a:rPr lang="en-US" dirty="0" smtClean="0"/>
                        <a:t>=1&amp;orderby=rand' );</a:t>
                      </a:r>
                    </a:p>
                    <a:p>
                      <a:r>
                        <a:rPr lang="en-US" dirty="0" err="1" smtClean="0"/>
                        <a:t>foreach</a:t>
                      </a:r>
                      <a:r>
                        <a:rPr lang="en-US" dirty="0" smtClean="0"/>
                        <a:t>( $</a:t>
                      </a:r>
                      <a:r>
                        <a:rPr lang="en-US" dirty="0" err="1" smtClean="0"/>
                        <a:t>randompost</a:t>
                      </a:r>
                      <a:r>
                        <a:rPr lang="en-US" dirty="0" smtClean="0"/>
                        <a:t> as $post ) :</a:t>
                      </a:r>
                    </a:p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setup_postdata</a:t>
                      </a:r>
                      <a:r>
                        <a:rPr lang="en-US" dirty="0" smtClean="0"/>
                        <a:t>( $post );</a:t>
                      </a:r>
                    </a:p>
                    <a:p>
                      <a:r>
                        <a:rPr lang="en-US" dirty="0" smtClean="0"/>
                        <a:t>?&gt;</a:t>
                      </a:r>
                    </a:p>
                    <a:p>
                      <a:r>
                        <a:rPr lang="en-US" dirty="0" smtClean="0"/>
                        <a:t>&lt;h1&gt;&lt;a </a:t>
                      </a:r>
                      <a:r>
                        <a:rPr lang="en-US" dirty="0" err="1" smtClean="0"/>
                        <a:t>href</a:t>
                      </a:r>
                      <a:r>
                        <a:rPr lang="en-US" dirty="0" smtClean="0"/>
                        <a:t>="&lt;?</a:t>
                      </a:r>
                      <a:r>
                        <a:rPr lang="en-US" dirty="0" err="1" smtClean="0"/>
                        <a:t>php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the_permalink</a:t>
                      </a:r>
                      <a:r>
                        <a:rPr lang="en-US" dirty="0" smtClean="0"/>
                        <a:t>(); ?&gt;"&gt;&lt;?</a:t>
                      </a:r>
                      <a:r>
                        <a:rPr lang="en-US" dirty="0" err="1" smtClean="0"/>
                        <a:t>php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the_title</a:t>
                      </a:r>
                      <a:r>
                        <a:rPr lang="en-US" dirty="0" smtClean="0"/>
                        <a:t>(); ?&gt;&lt;/a&gt;&lt;/h1&gt;</a:t>
                      </a:r>
                    </a:p>
                    <a:p>
                      <a:r>
                        <a:rPr lang="en-US" dirty="0" smtClean="0"/>
                        <a:t>&lt;?</a:t>
                      </a:r>
                      <a:r>
                        <a:rPr lang="en-US" dirty="0" err="1" smtClean="0"/>
                        <a:t>php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the_content</a:t>
                      </a:r>
                      <a:r>
                        <a:rPr lang="en-US" dirty="0" smtClean="0"/>
                        <a:t>(); ?&gt;</a:t>
                      </a:r>
                    </a:p>
                    <a:p>
                      <a:r>
                        <a:rPr lang="en-US" dirty="0" smtClean="0"/>
                        <a:t>&lt;?</a:t>
                      </a:r>
                      <a:r>
                        <a:rPr lang="en-US" dirty="0" err="1" smtClean="0"/>
                        <a:t>php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endforeach</a:t>
                      </a:r>
                      <a:r>
                        <a:rPr lang="en-US" dirty="0" smtClean="0"/>
                        <a:t>; ?&gt;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09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&lt;?</a:t>
                      </a:r>
                      <a:r>
                        <a:rPr lang="en-US" dirty="0" err="1" smtClean="0"/>
                        <a:t>php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args</a:t>
                      </a:r>
                      <a:r>
                        <a:rPr lang="en-US" dirty="0" smtClean="0"/>
                        <a:t> = array(</a:t>
                      </a:r>
                    </a:p>
                    <a:p>
                      <a:r>
                        <a:rPr lang="en-US" dirty="0" smtClean="0"/>
                        <a:t> '</a:t>
                      </a:r>
                      <a:r>
                        <a:rPr lang="en-US" dirty="0" err="1" smtClean="0"/>
                        <a:t>numberposts</a:t>
                      </a:r>
                      <a:r>
                        <a:rPr lang="en-US" dirty="0" smtClean="0"/>
                        <a:t>' =&gt; 1,</a:t>
                      </a:r>
                    </a:p>
                    <a:p>
                      <a:r>
                        <a:rPr lang="en-US" dirty="0" smtClean="0"/>
                        <a:t> '</a:t>
                      </a:r>
                      <a:r>
                        <a:rPr lang="en-US" dirty="0" err="1" smtClean="0"/>
                        <a:t>orderby</a:t>
                      </a:r>
                      <a:r>
                        <a:rPr lang="en-US" dirty="0" smtClean="0"/>
                        <a:t>' =&gt; rand</a:t>
                      </a:r>
                    </a:p>
                    <a:p>
                      <a:r>
                        <a:rPr lang="en-US" dirty="0" smtClean="0"/>
                        <a:t>);</a:t>
                      </a:r>
                    </a:p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randompost</a:t>
                      </a:r>
                      <a:r>
                        <a:rPr lang="en-US" dirty="0" smtClean="0"/>
                        <a:t> = </a:t>
                      </a:r>
                      <a:r>
                        <a:rPr lang="en-US" dirty="0" err="1" smtClean="0"/>
                        <a:t>get_posts</a:t>
                      </a:r>
                      <a:r>
                        <a:rPr lang="en-US" dirty="0" smtClean="0"/>
                        <a:t>( $</a:t>
                      </a:r>
                      <a:r>
                        <a:rPr lang="en-US" dirty="0" err="1" smtClean="0"/>
                        <a:t>args</a:t>
                      </a:r>
                      <a:r>
                        <a:rPr lang="en-US" dirty="0" smtClean="0"/>
                        <a:t> );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839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6628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Variabile globale</a:t>
            </a:r>
          </a:p>
          <a:p>
            <a:pPr lvl="1"/>
            <a:r>
              <a:rPr lang="ro-RO" dirty="0" smtClean="0"/>
              <a:t>$post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40886"/>
              </p:ext>
            </p:extLst>
          </p:nvPr>
        </p:nvGraphicFramePr>
        <p:xfrm>
          <a:off x="1971040" y="3511634"/>
          <a:ext cx="8128000" cy="2651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8187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&lt;?</a:t>
                      </a:r>
                      <a:r>
                        <a:rPr lang="en-US" dirty="0" err="1" smtClean="0"/>
                        <a:t>php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global $post;</a:t>
                      </a:r>
                    </a:p>
                    <a:p>
                      <a:r>
                        <a:rPr lang="en-US" dirty="0" err="1" smtClean="0"/>
                        <a:t>print_r</a:t>
                      </a:r>
                      <a:r>
                        <a:rPr lang="en-US" dirty="0" smtClean="0"/>
                        <a:t>( $post ); //view all data stored in the $post array</a:t>
                      </a:r>
                    </a:p>
                    <a:p>
                      <a:r>
                        <a:rPr lang="en-US" dirty="0" smtClean="0"/>
                        <a:t>?&gt;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32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&lt;?</a:t>
                      </a:r>
                      <a:r>
                        <a:rPr lang="en-US" dirty="0" err="1" smtClean="0"/>
                        <a:t>php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global $post;</a:t>
                      </a:r>
                    </a:p>
                    <a:p>
                      <a:r>
                        <a:rPr lang="en-US" dirty="0" smtClean="0"/>
                        <a:t>echo $post-&gt;</a:t>
                      </a:r>
                      <a:r>
                        <a:rPr lang="en-US" dirty="0" err="1" smtClean="0"/>
                        <a:t>post_title</a:t>
                      </a:r>
                      <a:r>
                        <a:rPr lang="en-US" dirty="0" smtClean="0"/>
                        <a:t>; //display the post title</a:t>
                      </a:r>
                    </a:p>
                    <a:p>
                      <a:r>
                        <a:rPr lang="en-US" dirty="0" smtClean="0"/>
                        <a:t>echo $post-&gt;</a:t>
                      </a:r>
                      <a:r>
                        <a:rPr lang="en-US" dirty="0" err="1" smtClean="0"/>
                        <a:t>post_content</a:t>
                      </a:r>
                      <a:r>
                        <a:rPr lang="en-US" dirty="0" smtClean="0"/>
                        <a:t>; //display the post content</a:t>
                      </a:r>
                    </a:p>
                    <a:p>
                      <a:r>
                        <a:rPr lang="en-US" dirty="0" smtClean="0"/>
                        <a:t>?&gt;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588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55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062320"/>
          </a:xfrm>
        </p:spPr>
        <p:txBody>
          <a:bodyPr/>
          <a:lstStyle/>
          <a:p>
            <a:r>
              <a:rPr lang="en-US" dirty="0" smtClean="0"/>
              <a:t>Insert / edit link</a:t>
            </a:r>
          </a:p>
          <a:p>
            <a:pPr lvl="1"/>
            <a:r>
              <a:rPr lang="en-US" dirty="0" smtClean="0"/>
              <a:t>URL</a:t>
            </a:r>
          </a:p>
          <a:p>
            <a:pPr lvl="1"/>
            <a:r>
              <a:rPr lang="en-US" dirty="0" smtClean="0"/>
              <a:t>Link text</a:t>
            </a:r>
          </a:p>
          <a:p>
            <a:pPr lvl="1"/>
            <a:r>
              <a:rPr lang="en-US" dirty="0" smtClean="0"/>
              <a:t>Open link in a new window/tab</a:t>
            </a:r>
          </a:p>
          <a:p>
            <a:pPr lvl="1"/>
            <a:r>
              <a:rPr lang="en-US" dirty="0" smtClean="0"/>
              <a:t>Or link to existing </a:t>
            </a:r>
            <a:r>
              <a:rPr lang="en-US" dirty="0" err="1" smtClean="0"/>
              <a:t>accont</a:t>
            </a:r>
            <a:endParaRPr lang="en-US" dirty="0" smtClean="0"/>
          </a:p>
        </p:txBody>
      </p:sp>
      <p:pic>
        <p:nvPicPr>
          <p:cNvPr id="24578" name="Picture 2" descr="Wordpress Add P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4365942"/>
            <a:ext cx="4625850" cy="22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Wordpress Add P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91" y="2398498"/>
            <a:ext cx="4422647" cy="445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867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442849"/>
              </p:ext>
            </p:extLst>
          </p:nvPr>
        </p:nvGraphicFramePr>
        <p:xfrm>
          <a:off x="1399540" y="2377440"/>
          <a:ext cx="8761413" cy="4480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61413">
                  <a:extLst>
                    <a:ext uri="{9D8B030D-6E8A-4147-A177-3AD203B41FA5}">
                      <a16:colId xmlns:a16="http://schemas.microsoft.com/office/drawing/2014/main" val="838985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[ID] =&gt; 1</a:t>
                      </a:r>
                    </a:p>
                    <a:p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post_author</a:t>
                      </a:r>
                      <a:r>
                        <a:rPr lang="en-US" dirty="0" smtClean="0"/>
                        <a:t>] =&gt; 1</a:t>
                      </a:r>
                    </a:p>
                    <a:p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post_date</a:t>
                      </a:r>
                      <a:r>
                        <a:rPr lang="en-US" dirty="0" smtClean="0"/>
                        <a:t>] =&gt; 2012-06-09 19:05:19</a:t>
                      </a:r>
                    </a:p>
                    <a:p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post_date_gmt</a:t>
                      </a:r>
                      <a:r>
                        <a:rPr lang="en-US" dirty="0" smtClean="0"/>
                        <a:t>] =&gt; 2012-06-09 17:23:50</a:t>
                      </a:r>
                    </a:p>
                    <a:p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post_content</a:t>
                      </a:r>
                      <a:r>
                        <a:rPr lang="en-US" dirty="0" smtClean="0"/>
                        <a:t>] =&gt; Welcome to WordPress. This is your first post.</a:t>
                      </a:r>
                    </a:p>
                    <a:p>
                      <a:r>
                        <a:rPr lang="en-US" dirty="0" smtClean="0"/>
                        <a:t> Edit or delete it, then start blogging!</a:t>
                      </a:r>
                    </a:p>
                    <a:p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post_title</a:t>
                      </a:r>
                      <a:r>
                        <a:rPr lang="en-US" dirty="0" smtClean="0"/>
                        <a:t>] =&gt; Hello world!</a:t>
                      </a:r>
                    </a:p>
                    <a:p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post_excerpt</a:t>
                      </a:r>
                      <a:r>
                        <a:rPr lang="en-US" dirty="0" smtClean="0"/>
                        <a:t>] =&gt;</a:t>
                      </a:r>
                    </a:p>
                    <a:p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post_status</a:t>
                      </a:r>
                      <a:r>
                        <a:rPr lang="en-US" dirty="0" smtClean="0"/>
                        <a:t>] =&gt; publish</a:t>
                      </a:r>
                    </a:p>
                    <a:p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comment_status</a:t>
                      </a:r>
                      <a:r>
                        <a:rPr lang="en-US" dirty="0" smtClean="0"/>
                        <a:t>] =&gt; open</a:t>
                      </a:r>
                    </a:p>
                    <a:p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ping_status</a:t>
                      </a:r>
                      <a:r>
                        <a:rPr lang="en-US" dirty="0" smtClean="0"/>
                        <a:t>] =&gt; open</a:t>
                      </a:r>
                    </a:p>
                    <a:p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post_password</a:t>
                      </a:r>
                      <a:r>
                        <a:rPr lang="en-US" dirty="0" smtClean="0"/>
                        <a:t>] =&gt;</a:t>
                      </a:r>
                    </a:p>
                    <a:p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post_name</a:t>
                      </a:r>
                      <a:r>
                        <a:rPr lang="en-US" dirty="0" smtClean="0"/>
                        <a:t>] =&gt; hello-world</a:t>
                      </a:r>
                    </a:p>
                    <a:p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post_modified</a:t>
                      </a:r>
                      <a:r>
                        <a:rPr lang="en-US" dirty="0" smtClean="0"/>
                        <a:t>] =&gt; 2012-06-09 19:04:12</a:t>
                      </a:r>
                    </a:p>
                    <a:p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post_modified_gmt</a:t>
                      </a:r>
                      <a:r>
                        <a:rPr lang="en-US" dirty="0" smtClean="0"/>
                        <a:t>] =&gt; 2012-06-09 19:04:12</a:t>
                      </a:r>
                    </a:p>
                    <a:p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guid</a:t>
                      </a:r>
                      <a:r>
                        <a:rPr lang="en-US" dirty="0" smtClean="0"/>
                        <a:t>] =&gt; http://localhost/Brad/?p=1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471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1033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 POST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316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Videos</a:t>
            </a:r>
          </a:p>
          <a:p>
            <a:r>
              <a:rPr lang="en-US" dirty="0" smtClean="0"/>
              <a:t>Testimonials</a:t>
            </a:r>
          </a:p>
          <a:p>
            <a:r>
              <a:rPr lang="en-US" dirty="0" smtClean="0"/>
              <a:t>Quotes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432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Inregistrare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functions.php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672230"/>
              </p:ext>
            </p:extLst>
          </p:nvPr>
        </p:nvGraphicFramePr>
        <p:xfrm>
          <a:off x="3958336" y="2469388"/>
          <a:ext cx="7624064" cy="3931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4064">
                  <a:extLst>
                    <a:ext uri="{9D8B030D-6E8A-4147-A177-3AD203B41FA5}">
                      <a16:colId xmlns:a16="http://schemas.microsoft.com/office/drawing/2014/main" val="169227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endPara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add_action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prowp_register_my_post_types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);</a:t>
                      </a:r>
                    </a:p>
                    <a:p>
                      <a:endPara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prowp_register_my_post_types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register_post_type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'products',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array(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'labels' =&gt; array(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'name' =&gt; 'Products'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),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'public' =&gt; true,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)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?&gt;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508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6867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4138676"/>
          </a:xfrm>
        </p:spPr>
        <p:txBody>
          <a:bodyPr>
            <a:normAutofit/>
          </a:bodyPr>
          <a:lstStyle/>
          <a:p>
            <a:r>
              <a:rPr lang="en-US" dirty="0" err="1" smtClean="0"/>
              <a:t>Argumente</a:t>
            </a:r>
            <a:endParaRPr lang="en-US" dirty="0" smtClean="0"/>
          </a:p>
          <a:p>
            <a:pPr lvl="1"/>
            <a:r>
              <a:rPr lang="en-US" dirty="0" err="1" smtClean="0"/>
              <a:t>Exclude_from_search</a:t>
            </a:r>
            <a:endParaRPr lang="en-US" dirty="0" smtClean="0"/>
          </a:p>
          <a:p>
            <a:pPr lvl="1"/>
            <a:r>
              <a:rPr lang="en-US" dirty="0" err="1" smtClean="0"/>
              <a:t>show_in_nav_menus</a:t>
            </a:r>
            <a:endParaRPr lang="en-US" dirty="0" smtClean="0"/>
          </a:p>
          <a:p>
            <a:pPr lvl="1"/>
            <a:r>
              <a:rPr lang="en-US" dirty="0" smtClean="0"/>
              <a:t>Supports</a:t>
            </a:r>
          </a:p>
          <a:p>
            <a:pPr lvl="2"/>
            <a:r>
              <a:rPr lang="en-US" dirty="0" smtClean="0"/>
              <a:t>Title, editor, author, thumbnail, excerpt …</a:t>
            </a:r>
          </a:p>
          <a:p>
            <a:pPr lvl="1"/>
            <a:r>
              <a:rPr lang="en-US" dirty="0" smtClean="0"/>
              <a:t>Hierarchical</a:t>
            </a:r>
          </a:p>
          <a:p>
            <a:pPr lvl="1"/>
            <a:r>
              <a:rPr lang="en-US" dirty="0" err="1" smtClean="0"/>
              <a:t>Has_archive</a:t>
            </a:r>
            <a:endParaRPr lang="en-US" dirty="0" smtClean="0"/>
          </a:p>
          <a:p>
            <a:pPr lvl="1"/>
            <a:r>
              <a:rPr lang="en-US" dirty="0" smtClean="0"/>
              <a:t>Taxonomies</a:t>
            </a:r>
          </a:p>
          <a:p>
            <a:pPr lvl="1"/>
            <a:r>
              <a:rPr lang="en-US" dirty="0" smtClean="0"/>
              <a:t>Labels </a:t>
            </a:r>
          </a:p>
          <a:p>
            <a:pPr lvl="1"/>
            <a:r>
              <a:rPr lang="en-US" dirty="0" smtClean="0"/>
              <a:t>Rewrite</a:t>
            </a:r>
          </a:p>
          <a:p>
            <a:pPr lvl="2"/>
            <a:r>
              <a:rPr lang="en-US" dirty="0" smtClean="0"/>
              <a:t>slug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856" y="2221622"/>
            <a:ext cx="1825942" cy="46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520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634855"/>
              </p:ext>
            </p:extLst>
          </p:nvPr>
        </p:nvGraphicFramePr>
        <p:xfrm>
          <a:off x="1154953" y="2432812"/>
          <a:ext cx="8761413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1413">
                  <a:extLst>
                    <a:ext uri="{9D8B030D-6E8A-4147-A177-3AD203B41FA5}">
                      <a16:colId xmlns:a16="http://schemas.microsoft.com/office/drawing/2014/main" val="1463844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785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endPara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add_action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prowp_register_my_post_types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prowp_register_my_post_types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array(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'public' =&gt; true,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has_archive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=&gt; true,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'taxonomies' =&gt; array( 'category' ),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'rewrite' =&gt; array( 'slug' =&gt; 'product' ),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'supports' =&gt; array( 'title', 'editor', 'author', 'thumbnail', 'comments' )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register_post_type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'products', 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?&gt;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913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2162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192343"/>
              </p:ext>
            </p:extLst>
          </p:nvPr>
        </p:nvGraphicFramePr>
        <p:xfrm>
          <a:off x="472948" y="1835404"/>
          <a:ext cx="1121918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9180">
                  <a:extLst>
                    <a:ext uri="{9D8B030D-6E8A-4147-A177-3AD203B41FA5}">
                      <a16:colId xmlns:a16="http://schemas.microsoft.com/office/drawing/2014/main" val="3252527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469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endPara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add_action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prowp_register_my_post_types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prowp_register_my_post_types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$labels = array(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'name' =&gt; 'Products',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singular_name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=&gt; 'Product', 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add_new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=&gt; 'Add New Product',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add_new_item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=&gt; 'Add New Product',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edit_item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=&gt; 'Edit Product', 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new_item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=&gt; 'New Product',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all_items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=&gt; 'All Products', 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view_item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=&gt; 'View Product',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search_items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=&gt; 'Search Products', 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not_found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=&gt; 'No products found',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not_found_in_trash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=&gt; 'No products found in Trash',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parent_item_colon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=&gt; '', 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menu_name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=&gt; 'Products'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array( 'labels' =&gt; $labels,  'public' =&gt; true  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register_post_type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'products', 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?&gt;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857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1773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066510"/>
              </p:ext>
            </p:extLst>
          </p:nvPr>
        </p:nvGraphicFramePr>
        <p:xfrm>
          <a:off x="1155700" y="2603500"/>
          <a:ext cx="932942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420">
                  <a:extLst>
                    <a:ext uri="{9D8B030D-6E8A-4147-A177-3AD203B41FA5}">
                      <a16:colId xmlns:a16="http://schemas.microsoft.com/office/drawing/2014/main" val="2213653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Utilizarea</a:t>
                      </a:r>
                      <a:r>
                        <a:rPr lang="en-US" dirty="0" smtClean="0"/>
                        <a:t> PRODUCTS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23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array(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posts_per_page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=&gt; '-1',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post_type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=&gt; 'products', 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myProducts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new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WP_Query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The Loop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( 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myProducts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have_posts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) : $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myProducts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the_post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?&gt;&lt;a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href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="&lt;?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the_permalink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?&gt;"&gt;&lt;?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the_title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?&gt;&lt;/a&gt;&lt;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/&gt;&lt;?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endPara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endwhile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Reset Post Data</a:t>
                      </a:r>
                    </a:p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wp_reset_postdata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2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0235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DEZVOLTAREA TEMELOR COPIL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217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 </a:t>
            </a:r>
            <a:r>
              <a:rPr lang="en-US" dirty="0" err="1" smtClean="0"/>
              <a:t>este</a:t>
            </a:r>
            <a:r>
              <a:rPr lang="en-US" dirty="0" smtClean="0"/>
              <a:t> o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copil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Tema</a:t>
            </a:r>
            <a:r>
              <a:rPr lang="en-US" dirty="0" smtClean="0"/>
              <a:t> care </a:t>
            </a:r>
            <a:r>
              <a:rPr lang="en-US" dirty="0" err="1" smtClean="0"/>
              <a:t>mosteneste</a:t>
            </a:r>
            <a:r>
              <a:rPr lang="en-US" dirty="0" smtClean="0"/>
              <a:t> </a:t>
            </a:r>
            <a:r>
              <a:rPr lang="en-US" dirty="0" err="1" smtClean="0"/>
              <a:t>functionalitatea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(</a:t>
            </a:r>
            <a:r>
              <a:rPr lang="en-US" dirty="0" err="1" smtClean="0"/>
              <a:t>numita</a:t>
            </a:r>
            <a:r>
              <a:rPr lang="en-US" dirty="0" smtClean="0"/>
              <a:t> </a:t>
            </a:r>
            <a:r>
              <a:rPr lang="en-US" dirty="0" err="1" smtClean="0"/>
              <a:t>parinte</a:t>
            </a:r>
            <a:r>
              <a:rPr lang="en-US" dirty="0" smtClean="0"/>
              <a:t>) </a:t>
            </a:r>
            <a:r>
              <a:rPr lang="en-US" dirty="0" err="1" smtClean="0"/>
              <a:t>si</a:t>
            </a:r>
            <a:r>
              <a:rPr lang="en-US" dirty="0" smtClean="0"/>
              <a:t> care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modificarea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adaugarea</a:t>
            </a:r>
            <a:r>
              <a:rPr lang="en-US" dirty="0" smtClean="0"/>
              <a:t> de </a:t>
            </a:r>
            <a:r>
              <a:rPr lang="en-US" dirty="0" err="1" smtClean="0"/>
              <a:t>functionalitati</a:t>
            </a:r>
            <a:r>
              <a:rPr lang="en-US" dirty="0" smtClean="0"/>
              <a:t> </a:t>
            </a:r>
            <a:r>
              <a:rPr lang="en-US" dirty="0" err="1" smtClean="0"/>
              <a:t>temei</a:t>
            </a:r>
            <a:r>
              <a:rPr lang="en-US" dirty="0" smtClean="0"/>
              <a:t> </a:t>
            </a:r>
            <a:r>
              <a:rPr lang="en-US" dirty="0" err="1" smtClean="0"/>
              <a:t>parinte</a:t>
            </a:r>
            <a:endParaRPr lang="en-US" dirty="0" smtClean="0"/>
          </a:p>
          <a:p>
            <a:r>
              <a:rPr lang="en-US" dirty="0" err="1" smtClean="0"/>
              <a:t>Pasi</a:t>
            </a:r>
            <a:r>
              <a:rPr lang="en-US" dirty="0" smtClean="0"/>
              <a:t> </a:t>
            </a:r>
            <a:r>
              <a:rPr lang="en-US" dirty="0" err="1" smtClean="0"/>
              <a:t>necesari</a:t>
            </a:r>
            <a:r>
              <a:rPr lang="en-US" dirty="0" smtClean="0"/>
              <a:t> in </a:t>
            </a:r>
            <a:r>
              <a:rPr lang="en-US" dirty="0" err="1" smtClean="0"/>
              <a:t>crearea</a:t>
            </a:r>
            <a:r>
              <a:rPr lang="en-US" dirty="0" smtClean="0"/>
              <a:t> </a:t>
            </a:r>
            <a:r>
              <a:rPr lang="en-US" dirty="0" err="1" smtClean="0"/>
              <a:t>temei</a:t>
            </a:r>
            <a:r>
              <a:rPr lang="en-US" dirty="0" smtClean="0"/>
              <a:t> </a:t>
            </a:r>
            <a:r>
              <a:rPr lang="en-US" dirty="0" err="1" smtClean="0"/>
              <a:t>copil</a:t>
            </a:r>
            <a:endParaRPr lang="en-US" dirty="0" smtClean="0"/>
          </a:p>
          <a:p>
            <a:pPr lvl="1"/>
            <a:r>
              <a:rPr lang="en-US" dirty="0" err="1" smtClean="0"/>
              <a:t>Instalarea</a:t>
            </a:r>
            <a:r>
              <a:rPr lang="en-US" dirty="0" smtClean="0"/>
              <a:t> </a:t>
            </a:r>
            <a:r>
              <a:rPr lang="en-US" dirty="0" err="1" smtClean="0"/>
              <a:t>temei</a:t>
            </a:r>
            <a:r>
              <a:rPr lang="en-US" dirty="0" smtClean="0"/>
              <a:t> </a:t>
            </a:r>
            <a:r>
              <a:rPr lang="en-US" dirty="0" err="1" smtClean="0"/>
              <a:t>parinte</a:t>
            </a:r>
            <a:endParaRPr lang="en-US" dirty="0" smtClean="0"/>
          </a:p>
          <a:p>
            <a:pPr lvl="1"/>
            <a:r>
              <a:rPr lang="en-US" dirty="0" err="1" smtClean="0"/>
              <a:t>Creare</a:t>
            </a:r>
            <a:r>
              <a:rPr lang="en-US" dirty="0" smtClean="0"/>
              <a:t> folder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noua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copil</a:t>
            </a:r>
            <a:endParaRPr lang="en-US" dirty="0" smtClean="0"/>
          </a:p>
          <a:p>
            <a:pPr lvl="1"/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fisier</a:t>
            </a:r>
            <a:r>
              <a:rPr lang="en-US" dirty="0" smtClean="0"/>
              <a:t> style.css in </a:t>
            </a:r>
            <a:r>
              <a:rPr lang="en-US" dirty="0" err="1" smtClean="0"/>
              <a:t>noul</a:t>
            </a:r>
            <a:r>
              <a:rPr lang="en-US" dirty="0" smtClean="0"/>
              <a:t> </a:t>
            </a:r>
            <a:r>
              <a:rPr lang="en-US" dirty="0" err="1" smtClean="0"/>
              <a:t>folde</a:t>
            </a:r>
            <a:endParaRPr lang="en-US" dirty="0" smtClean="0"/>
          </a:p>
          <a:p>
            <a:pPr lvl="1"/>
            <a:r>
              <a:rPr lang="en-US" dirty="0" err="1" smtClean="0"/>
              <a:t>Activare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copil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0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attributes</a:t>
            </a:r>
            <a:endParaRPr lang="en-US" dirty="0"/>
          </a:p>
        </p:txBody>
      </p:sp>
      <p:pic>
        <p:nvPicPr>
          <p:cNvPr id="25602" name="Picture 2" descr="WordPress Add P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016" y="2840191"/>
            <a:ext cx="4063958" cy="360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884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652340"/>
              </p:ext>
            </p:extLst>
          </p:nvPr>
        </p:nvGraphicFramePr>
        <p:xfrm>
          <a:off x="1155700" y="2603500"/>
          <a:ext cx="8761413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1413">
                  <a:extLst>
                    <a:ext uri="{9D8B030D-6E8A-4147-A177-3AD203B41FA5}">
                      <a16:colId xmlns:a16="http://schemas.microsoft.com/office/drawing/2014/main" val="3219004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STYLE.CSS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/*</a:t>
                      </a:r>
                    </a:p>
                    <a:p>
                      <a:r>
                        <a:rPr lang="en-US" dirty="0" smtClean="0"/>
                        <a:t>Theme Name: Your Theme Name Here</a:t>
                      </a:r>
                    </a:p>
                    <a:p>
                      <a:r>
                        <a:rPr lang="en-US" dirty="0" smtClean="0"/>
                        <a:t>Theme URI: http: //YourDomainName.com/</a:t>
                      </a:r>
                    </a:p>
                    <a:p>
                      <a:r>
                        <a:rPr lang="en-US" dirty="0" smtClean="0"/>
                        <a:t>Description: Description of the site you are building</a:t>
                      </a:r>
                    </a:p>
                    <a:p>
                      <a:r>
                        <a:rPr lang="en-US" dirty="0" smtClean="0"/>
                        <a:t>Author: Your name here</a:t>
                      </a:r>
                    </a:p>
                    <a:p>
                      <a:r>
                        <a:rPr lang="en-US" dirty="0" smtClean="0"/>
                        <a:t>Author URI: http: //YourPersonalWebsite.com</a:t>
                      </a:r>
                    </a:p>
                    <a:p>
                      <a:r>
                        <a:rPr lang="en-US" dirty="0" smtClean="0"/>
                        <a:t>Template: </a:t>
                      </a:r>
                      <a:r>
                        <a:rPr lang="en-US" dirty="0" err="1" smtClean="0"/>
                        <a:t>twentyten</a:t>
                      </a:r>
                      <a:r>
                        <a:rPr lang="en-US" dirty="0" smtClean="0"/>
                        <a:t> [THE MOST IMPORTANT LINE SPECIFYING ORIGINAL</a:t>
                      </a:r>
                    </a:p>
                    <a:p>
                      <a:r>
                        <a:rPr lang="en-US" dirty="0" smtClean="0"/>
                        <a:t>FILES LOCATION]</a:t>
                      </a:r>
                    </a:p>
                    <a:p>
                      <a:r>
                        <a:rPr lang="en-US" dirty="0" smtClean="0"/>
                        <a:t>Version: 0.1.0</a:t>
                      </a:r>
                    </a:p>
                    <a:p>
                      <a:r>
                        <a:rPr lang="en-US" dirty="0" smtClean="0"/>
                        <a:t>*/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799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@import </a:t>
                      </a:r>
                      <a:r>
                        <a:rPr lang="en-US" dirty="0" err="1" smtClean="0"/>
                        <a:t>url</a:t>
                      </a:r>
                      <a:r>
                        <a:rPr lang="en-US" dirty="0" smtClean="0"/>
                        <a:t>(“.../</a:t>
                      </a:r>
                      <a:r>
                        <a:rPr lang="en-US" dirty="0" err="1" smtClean="0"/>
                        <a:t>parenttheme</a:t>
                      </a:r>
                      <a:r>
                        <a:rPr lang="en-US" dirty="0" smtClean="0"/>
                        <a:t>/style.css”); [THE FIRST LINE OF YOUR STYLESHEET]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622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1370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Avantaje</a:t>
            </a:r>
            <a:endParaRPr lang="en-US" dirty="0" smtClean="0"/>
          </a:p>
          <a:p>
            <a:pPr lvl="1"/>
            <a:r>
              <a:rPr lang="en-US" dirty="0" err="1" smtClean="0"/>
              <a:t>Schimbarea</a:t>
            </a:r>
            <a:r>
              <a:rPr lang="en-US" dirty="0" smtClean="0"/>
              <a:t> </a:t>
            </a:r>
            <a:r>
              <a:rPr lang="en-US" dirty="0" err="1" smtClean="0"/>
              <a:t>sabloanelor</a:t>
            </a:r>
            <a:r>
              <a:rPr lang="en-US" dirty="0" smtClean="0"/>
              <a:t> </a:t>
            </a:r>
            <a:r>
              <a:rPr lang="en-US" dirty="0" err="1" smtClean="0"/>
              <a:t>temei</a:t>
            </a:r>
            <a:r>
              <a:rPr lang="en-US" dirty="0" smtClean="0"/>
              <a:t> </a:t>
            </a:r>
            <a:r>
              <a:rPr lang="en-US" dirty="0" err="1" smtClean="0"/>
              <a:t>fara</a:t>
            </a:r>
            <a:r>
              <a:rPr lang="en-US" dirty="0" smtClean="0"/>
              <a:t> </a:t>
            </a:r>
            <a:r>
              <a:rPr lang="en-US" dirty="0" err="1" smtClean="0"/>
              <a:t>modificarea</a:t>
            </a:r>
            <a:r>
              <a:rPr lang="en-US" dirty="0" smtClean="0"/>
              <a:t> </a:t>
            </a:r>
            <a:r>
              <a:rPr lang="en-US" dirty="0" err="1" smtClean="0"/>
              <a:t>fisierelor</a:t>
            </a:r>
            <a:r>
              <a:rPr lang="en-US" dirty="0" smtClean="0"/>
              <a:t> </a:t>
            </a:r>
            <a:r>
              <a:rPr lang="en-US" dirty="0" err="1" smtClean="0"/>
              <a:t>originale</a:t>
            </a:r>
            <a:endParaRPr lang="en-US" dirty="0" smtClean="0"/>
          </a:p>
          <a:p>
            <a:pPr lvl="1"/>
            <a:r>
              <a:rPr lang="en-US" dirty="0" err="1" smtClean="0"/>
              <a:t>Adaugarea</a:t>
            </a:r>
            <a:r>
              <a:rPr lang="en-US" dirty="0" smtClean="0"/>
              <a:t> de </a:t>
            </a:r>
            <a:r>
              <a:rPr lang="en-US" dirty="0" err="1" smtClean="0"/>
              <a:t>noi</a:t>
            </a:r>
            <a:r>
              <a:rPr lang="en-US" dirty="0" smtClean="0"/>
              <a:t> </a:t>
            </a:r>
            <a:r>
              <a:rPr lang="en-US" dirty="0" err="1" smtClean="0"/>
              <a:t>sabloane</a:t>
            </a:r>
            <a:r>
              <a:rPr lang="en-US" dirty="0" smtClean="0"/>
              <a:t> </a:t>
            </a:r>
            <a:r>
              <a:rPr lang="en-US" dirty="0" err="1" smtClean="0"/>
              <a:t>functii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fisiere</a:t>
            </a:r>
            <a:r>
              <a:rPr lang="en-US" dirty="0" smtClean="0"/>
              <a:t> de </a:t>
            </a:r>
            <a:r>
              <a:rPr lang="en-US" dirty="0" err="1" smtClean="0"/>
              <a:t>stil</a:t>
            </a:r>
            <a:endParaRPr lang="en-US" dirty="0" smtClean="0"/>
          </a:p>
          <a:p>
            <a:pPr lvl="1"/>
            <a:r>
              <a:rPr lang="en-US" dirty="0" smtClean="0"/>
              <a:t>Update-</a:t>
            </a:r>
            <a:r>
              <a:rPr lang="en-US" dirty="0" err="1" smtClean="0"/>
              <a:t>urile</a:t>
            </a:r>
            <a:r>
              <a:rPr lang="en-US" dirty="0" smtClean="0"/>
              <a:t> se </a:t>
            </a:r>
            <a:r>
              <a:rPr lang="en-US" dirty="0" err="1" smtClean="0"/>
              <a:t>fac</a:t>
            </a:r>
            <a:r>
              <a:rPr lang="en-US" dirty="0" smtClean="0"/>
              <a:t>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temei</a:t>
            </a:r>
            <a:r>
              <a:rPr lang="en-US" dirty="0" smtClean="0"/>
              <a:t> </a:t>
            </a:r>
            <a:r>
              <a:rPr lang="en-US" dirty="0" err="1" smtClean="0"/>
              <a:t>parinte</a:t>
            </a:r>
            <a:r>
              <a:rPr lang="en-US" dirty="0" smtClean="0"/>
              <a:t> nu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temei</a:t>
            </a:r>
            <a:r>
              <a:rPr lang="en-US" dirty="0" smtClean="0"/>
              <a:t> </a:t>
            </a:r>
            <a:r>
              <a:rPr lang="en-US" dirty="0" err="1" smtClean="0"/>
              <a:t>copil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866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Structura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teme</a:t>
            </a:r>
            <a:endParaRPr lang="en-US" dirty="0" smtClean="0"/>
          </a:p>
          <a:p>
            <a:pPr lvl="1"/>
            <a:r>
              <a:rPr lang="en-US" dirty="0" err="1" smtClean="0"/>
              <a:t>Header.php</a:t>
            </a:r>
            <a:endParaRPr lang="en-US" dirty="0" smtClean="0"/>
          </a:p>
          <a:p>
            <a:pPr lvl="2"/>
            <a:r>
              <a:rPr lang="en-US" dirty="0" err="1" smtClean="0"/>
              <a:t>Afiseaza</a:t>
            </a:r>
            <a:r>
              <a:rPr lang="en-US" dirty="0" smtClean="0"/>
              <a:t> header-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meniurile</a:t>
            </a:r>
            <a:endParaRPr lang="en-US" dirty="0" smtClean="0"/>
          </a:p>
          <a:p>
            <a:pPr lvl="1"/>
            <a:r>
              <a:rPr lang="en-US" dirty="0" err="1" smtClean="0"/>
              <a:t>Bucla</a:t>
            </a:r>
            <a:endParaRPr lang="en-US" dirty="0" smtClean="0"/>
          </a:p>
          <a:p>
            <a:pPr lvl="2"/>
            <a:r>
              <a:rPr lang="en-US" dirty="0" err="1" smtClean="0"/>
              <a:t>Continutul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adus</a:t>
            </a:r>
            <a:r>
              <a:rPr lang="en-US" dirty="0" smtClean="0"/>
              <a:t> din </a:t>
            </a:r>
            <a:r>
              <a:rPr lang="en-US" dirty="0" err="1" smtClean="0"/>
              <a:t>baza</a:t>
            </a:r>
            <a:r>
              <a:rPr lang="en-US" dirty="0" smtClean="0"/>
              <a:t> de date</a:t>
            </a:r>
          </a:p>
          <a:p>
            <a:pPr lvl="2"/>
            <a:r>
              <a:rPr lang="en-US" dirty="0" smtClean="0"/>
              <a:t>Se </a:t>
            </a:r>
            <a:r>
              <a:rPr lang="en-US" dirty="0" err="1" smtClean="0"/>
              <a:t>parcurge</a:t>
            </a:r>
            <a:r>
              <a:rPr lang="en-US" dirty="0" smtClean="0"/>
              <a:t>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inregistrare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se </a:t>
            </a:r>
            <a:r>
              <a:rPr lang="en-US" dirty="0" err="1" smtClean="0"/>
              <a:t>afiseaza</a:t>
            </a:r>
            <a:r>
              <a:rPr lang="en-US" dirty="0" smtClean="0"/>
              <a:t>: </a:t>
            </a:r>
            <a:r>
              <a:rPr lang="en-US" dirty="0" err="1" smtClean="0"/>
              <a:t>titlul</a:t>
            </a:r>
            <a:r>
              <a:rPr lang="en-US" dirty="0" smtClean="0"/>
              <a:t>, </a:t>
            </a:r>
            <a:r>
              <a:rPr lang="en-US" dirty="0" err="1" smtClean="0"/>
              <a:t>imaginea</a:t>
            </a:r>
            <a:r>
              <a:rPr lang="en-US" dirty="0" smtClean="0"/>
              <a:t>, </a:t>
            </a:r>
            <a:r>
              <a:rPr lang="en-US" dirty="0" err="1" smtClean="0"/>
              <a:t>continutul</a:t>
            </a:r>
            <a:r>
              <a:rPr lang="en-US" dirty="0" smtClean="0"/>
              <a:t>, …</a:t>
            </a:r>
          </a:p>
          <a:p>
            <a:pPr lvl="1"/>
            <a:r>
              <a:rPr lang="en-US" dirty="0" err="1" smtClean="0"/>
              <a:t>Sidebar.php</a:t>
            </a:r>
            <a:endParaRPr lang="en-US" dirty="0" smtClean="0"/>
          </a:p>
          <a:p>
            <a:pPr lvl="2"/>
            <a:r>
              <a:rPr lang="en-US" dirty="0" smtClean="0"/>
              <a:t>O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avea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tipuri</a:t>
            </a:r>
            <a:r>
              <a:rPr lang="en-US" dirty="0" smtClean="0"/>
              <a:t> de sidebar</a:t>
            </a:r>
          </a:p>
          <a:p>
            <a:pPr lvl="2"/>
            <a:r>
              <a:rPr lang="en-US" dirty="0" err="1" smtClean="0"/>
              <a:t>Acestea</a:t>
            </a:r>
            <a:r>
              <a:rPr lang="en-US" dirty="0" smtClean="0"/>
              <a:t> se </a:t>
            </a:r>
            <a:r>
              <a:rPr lang="en-US" dirty="0" err="1" smtClean="0"/>
              <a:t>seteaza</a:t>
            </a:r>
            <a:r>
              <a:rPr lang="en-US" dirty="0" smtClean="0"/>
              <a:t> in </a:t>
            </a:r>
            <a:r>
              <a:rPr lang="en-US" dirty="0" err="1" smtClean="0"/>
              <a:t>functions.php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145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Structura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teme</a:t>
            </a:r>
            <a:endParaRPr lang="en-US" dirty="0" smtClean="0"/>
          </a:p>
          <a:p>
            <a:pPr lvl="1"/>
            <a:r>
              <a:rPr lang="en-US" dirty="0" err="1" smtClean="0"/>
              <a:t>Footer.php</a:t>
            </a:r>
            <a:endParaRPr lang="en-US" dirty="0" smtClean="0"/>
          </a:p>
          <a:p>
            <a:pPr lvl="2"/>
            <a:r>
              <a:rPr lang="en-US" dirty="0" smtClean="0"/>
              <a:t>Footer-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inchiderea</a:t>
            </a:r>
            <a:r>
              <a:rPr lang="en-US" dirty="0" smtClean="0"/>
              <a:t> tag-</a:t>
            </a:r>
            <a:r>
              <a:rPr lang="en-US" dirty="0" err="1" smtClean="0"/>
              <a:t>urilor</a:t>
            </a:r>
            <a:r>
              <a:rPr lang="en-US" dirty="0" smtClean="0"/>
              <a:t> HTML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120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DEZVOLTAREA UNEI NOI TEME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377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Crearea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teme</a:t>
            </a:r>
            <a:endParaRPr lang="en-US" dirty="0" smtClean="0"/>
          </a:p>
          <a:p>
            <a:pPr lvl="1"/>
            <a:r>
              <a:rPr lang="en-US" dirty="0" smtClean="0"/>
              <a:t>In folder-</a:t>
            </a:r>
            <a:r>
              <a:rPr lang="en-US" dirty="0" err="1" smtClean="0"/>
              <a:t>ul</a:t>
            </a:r>
            <a:r>
              <a:rPr lang="en-US" dirty="0" smtClean="0"/>
              <a:t> themes se </a:t>
            </a:r>
            <a:r>
              <a:rPr lang="en-US" dirty="0" err="1" smtClean="0"/>
              <a:t>creeaza</a:t>
            </a:r>
            <a:r>
              <a:rPr lang="en-US" dirty="0" smtClean="0"/>
              <a:t> un </a:t>
            </a:r>
            <a:r>
              <a:rPr lang="en-US" dirty="0" err="1" smtClean="0"/>
              <a:t>nou</a:t>
            </a:r>
            <a:r>
              <a:rPr lang="en-US" dirty="0" smtClean="0"/>
              <a:t> folder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noua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(simplest-theme)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noul</a:t>
            </a:r>
            <a:r>
              <a:rPr lang="en-US" dirty="0" smtClean="0"/>
              <a:t> folder se </a:t>
            </a:r>
            <a:r>
              <a:rPr lang="en-US" dirty="0" err="1" smtClean="0"/>
              <a:t>creaza</a:t>
            </a:r>
            <a:r>
              <a:rPr lang="en-US" dirty="0" smtClean="0"/>
              <a:t> </a:t>
            </a:r>
            <a:r>
              <a:rPr lang="en-US" dirty="0" err="1" smtClean="0"/>
              <a:t>doua</a:t>
            </a:r>
            <a:r>
              <a:rPr lang="en-US" dirty="0" smtClean="0"/>
              <a:t> </a:t>
            </a:r>
            <a:r>
              <a:rPr lang="en-US" dirty="0" err="1" smtClean="0"/>
              <a:t>fisiere</a:t>
            </a:r>
            <a:r>
              <a:rPr lang="en-US" dirty="0" smtClean="0"/>
              <a:t> (style.css) </a:t>
            </a:r>
            <a:r>
              <a:rPr lang="en-US" dirty="0" err="1" smtClean="0"/>
              <a:t>si</a:t>
            </a:r>
            <a:r>
              <a:rPr lang="en-US" dirty="0" smtClean="0"/>
              <a:t> (</a:t>
            </a:r>
            <a:r>
              <a:rPr lang="en-US" dirty="0" err="1" smtClean="0"/>
              <a:t>index.php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fisierul</a:t>
            </a:r>
            <a:r>
              <a:rPr lang="en-US" dirty="0" smtClean="0"/>
              <a:t> style.css se </a:t>
            </a:r>
            <a:r>
              <a:rPr lang="en-US" dirty="0" err="1" smtClean="0"/>
              <a:t>adauga</a:t>
            </a:r>
            <a:r>
              <a:rPr lang="en-US" dirty="0" smtClean="0"/>
              <a:t> </a:t>
            </a:r>
            <a:r>
              <a:rPr lang="en-US" dirty="0" err="1" smtClean="0"/>
              <a:t>urmatorul</a:t>
            </a:r>
            <a:r>
              <a:rPr lang="en-US" dirty="0" smtClean="0"/>
              <a:t> cod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fisierul</a:t>
            </a:r>
            <a:r>
              <a:rPr lang="en-US" dirty="0" smtClean="0"/>
              <a:t> </a:t>
            </a:r>
            <a:r>
              <a:rPr lang="en-US" dirty="0" err="1" smtClean="0"/>
              <a:t>index.php</a:t>
            </a:r>
            <a:r>
              <a:rPr lang="en-US" dirty="0" smtClean="0"/>
              <a:t> se </a:t>
            </a:r>
            <a:r>
              <a:rPr lang="en-US" dirty="0" err="1" smtClean="0"/>
              <a:t>adauga</a:t>
            </a:r>
            <a:r>
              <a:rPr lang="en-US" dirty="0" smtClean="0"/>
              <a:t> </a:t>
            </a:r>
            <a:r>
              <a:rPr lang="en-US" dirty="0" err="1" smtClean="0"/>
              <a:t>urmatorul</a:t>
            </a:r>
            <a:r>
              <a:rPr lang="en-US" dirty="0" smtClean="0"/>
              <a:t> cod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76340"/>
              </p:ext>
            </p:extLst>
          </p:nvPr>
        </p:nvGraphicFramePr>
        <p:xfrm>
          <a:off x="1946656" y="452357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428101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/* Theme Name: Simplest Theme */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47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0074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830041"/>
              </p:ext>
            </p:extLst>
          </p:nvPr>
        </p:nvGraphicFramePr>
        <p:xfrm>
          <a:off x="390144" y="2274316"/>
          <a:ext cx="1138732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3664">
                  <a:extLst>
                    <a:ext uri="{9D8B030D-6E8A-4147-A177-3AD203B41FA5}">
                      <a16:colId xmlns:a16="http://schemas.microsoft.com/office/drawing/2014/main" val="1346348878"/>
                    </a:ext>
                  </a:extLst>
                </a:gridCol>
                <a:gridCol w="5693664">
                  <a:extLst>
                    <a:ext uri="{9D8B030D-6E8A-4147-A177-3AD203B41FA5}">
                      <a16:colId xmlns:a16="http://schemas.microsoft.com/office/drawing/2014/main" val="210979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&lt;!DOCTYPE html&gt;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&lt;html&gt;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&lt;head&gt;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&lt;title&gt;&lt;?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bloginfo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('name'); ?&gt;&lt;?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wp_title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?&gt;&lt;/title&gt;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&lt;link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rel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="stylesheet"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href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="&lt;?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bloginfo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stylesheet_url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'); ?&gt;"&gt;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&lt;/head&gt;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&lt;body&gt;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&lt;header&gt;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&lt;h1&gt;&lt;a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href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="&lt;?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echo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home_url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('/'); ?&gt;"&gt;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&lt;?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bloginfo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('name'); ?&gt;&lt;/a&gt;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&lt;/h1&gt;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&lt;p&gt;&lt;?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bloginfo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('description'); ?&gt;&lt;/p&gt;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&lt;/header&gt;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&lt;article&gt;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&lt;?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(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have_posts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()) : ?&gt;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&lt;?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while (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have_posts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()) :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the_post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?&gt;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&lt;div class="post"&gt;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&lt;h2&gt;&lt;a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href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="&lt;?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the_permalink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?&gt;"&gt;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&lt;?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the_title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?&gt;&lt;/a&gt;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&lt;/h2&gt;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&lt;?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the_content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?&gt;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&lt;/div&gt;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&lt;?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endwhile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 ?&gt;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&lt;div class="post-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nav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&lt;?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posts_nav_link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?&gt;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&lt;/div&gt;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&lt;?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endif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 ?&gt;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&lt;/article&gt;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&lt;footer&gt;&lt;p&gt;&amp;copy; &lt;?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echo date('Y'); </a:t>
                      </a:r>
                      <a:r>
                        <a:rPr lang="en-US" sz="16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bloginfo</a:t>
                      </a:r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('name'); ?&gt;&lt;/p&gt;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&lt;/footer&gt;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&lt;/body&gt;</a:t>
                      </a:r>
                    </a:p>
                    <a:p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&lt;/html&gt;</a:t>
                      </a:r>
                    </a:p>
                    <a:p>
                      <a:endParaRPr lang="en-US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13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8373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http://underscores.me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- </a:t>
            </a:r>
            <a:r>
              <a:rPr lang="en-US" dirty="0" err="1" smtClean="0"/>
              <a:t>generarea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teme</a:t>
            </a:r>
            <a:r>
              <a:rPr lang="en-US" dirty="0" smtClean="0"/>
              <a:t> simple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148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DEZVOLTAREA UNUI NOU PLUGIN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096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Crearea</a:t>
            </a:r>
            <a:r>
              <a:rPr lang="en-US" dirty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plugin</a:t>
            </a:r>
            <a:endParaRPr lang="en-US" dirty="0"/>
          </a:p>
          <a:p>
            <a:pPr lvl="1"/>
            <a:r>
              <a:rPr lang="en-US" dirty="0"/>
              <a:t>In folder-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smtClean="0"/>
              <a:t>plugins se </a:t>
            </a:r>
            <a:r>
              <a:rPr lang="en-US" dirty="0" err="1" smtClean="0"/>
              <a:t>creaza</a:t>
            </a:r>
            <a:r>
              <a:rPr lang="en-US" dirty="0" smtClean="0"/>
              <a:t> un </a:t>
            </a:r>
            <a:r>
              <a:rPr lang="en-US" dirty="0" err="1" smtClean="0"/>
              <a:t>nou</a:t>
            </a:r>
            <a:r>
              <a:rPr lang="en-US" dirty="0" smtClean="0"/>
              <a:t> folder (/unique-plugin-name)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noul</a:t>
            </a:r>
            <a:r>
              <a:rPr lang="en-US" dirty="0" smtClean="0"/>
              <a:t> folder se </a:t>
            </a:r>
            <a:r>
              <a:rPr lang="en-US" dirty="0" err="1" smtClean="0"/>
              <a:t>creeaza</a:t>
            </a:r>
            <a:r>
              <a:rPr lang="en-US" dirty="0" smtClean="0"/>
              <a:t> </a:t>
            </a:r>
            <a:r>
              <a:rPr lang="en-US" dirty="0" err="1" smtClean="0"/>
              <a:t>fisierele</a:t>
            </a:r>
            <a:endParaRPr lang="en-US" dirty="0" smtClean="0"/>
          </a:p>
          <a:p>
            <a:pPr lvl="2"/>
            <a:r>
              <a:rPr lang="en-US" dirty="0" smtClean="0"/>
              <a:t>unique-plugin-</a:t>
            </a:r>
            <a:r>
              <a:rPr lang="en-US" dirty="0" err="1" smtClean="0"/>
              <a:t>name.php</a:t>
            </a:r>
            <a:r>
              <a:rPr lang="en-US" dirty="0" smtClean="0"/>
              <a:t> care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principalul</a:t>
            </a:r>
            <a:r>
              <a:rPr lang="en-US" dirty="0" smtClean="0"/>
              <a:t> </a:t>
            </a:r>
            <a:r>
              <a:rPr lang="en-US" dirty="0" err="1" smtClean="0"/>
              <a:t>fisier</a:t>
            </a:r>
            <a:r>
              <a:rPr lang="en-US" dirty="0" smtClean="0"/>
              <a:t> a plugin-</a:t>
            </a:r>
            <a:r>
              <a:rPr lang="en-US" dirty="0" err="1" smtClean="0"/>
              <a:t>ului</a:t>
            </a:r>
            <a:endParaRPr lang="en-US" dirty="0" smtClean="0"/>
          </a:p>
          <a:p>
            <a:pPr lvl="2"/>
            <a:r>
              <a:rPr lang="en-US" dirty="0" err="1"/>
              <a:t>u</a:t>
            </a:r>
            <a:r>
              <a:rPr lang="en-US" dirty="0" err="1" smtClean="0"/>
              <a:t>ninstall.php</a:t>
            </a:r>
            <a:r>
              <a:rPr lang="en-US" dirty="0" smtClean="0"/>
              <a:t> – </a:t>
            </a:r>
            <a:r>
              <a:rPr lang="en-US" dirty="0" err="1" smtClean="0"/>
              <a:t>fisierul</a:t>
            </a:r>
            <a:r>
              <a:rPr lang="en-US" dirty="0" smtClean="0"/>
              <a:t> de </a:t>
            </a:r>
            <a:r>
              <a:rPr lang="en-US" dirty="0" err="1" smtClean="0"/>
              <a:t>dezinstalare</a:t>
            </a:r>
            <a:r>
              <a:rPr lang="en-US" dirty="0" smtClean="0"/>
              <a:t> a plugin-</a:t>
            </a:r>
            <a:r>
              <a:rPr lang="en-US" dirty="0" err="1" smtClean="0"/>
              <a:t>ului</a:t>
            </a:r>
            <a:endParaRPr lang="en-US" dirty="0" smtClean="0"/>
          </a:p>
          <a:p>
            <a:pPr lvl="2"/>
            <a:r>
              <a:rPr lang="en-US" dirty="0" smtClean="0"/>
              <a:t>/</a:t>
            </a:r>
            <a:r>
              <a:rPr lang="en-US" dirty="0" err="1" smtClean="0"/>
              <a:t>js</a:t>
            </a:r>
            <a:endParaRPr lang="en-US" dirty="0" smtClean="0"/>
          </a:p>
          <a:p>
            <a:pPr lvl="2"/>
            <a:r>
              <a:rPr lang="en-US" dirty="0" smtClean="0"/>
              <a:t>/</a:t>
            </a:r>
            <a:r>
              <a:rPr lang="en-US" dirty="0" err="1" smtClean="0"/>
              <a:t>css</a:t>
            </a:r>
            <a:endParaRPr lang="en-US" dirty="0" smtClean="0"/>
          </a:p>
          <a:p>
            <a:pPr lvl="2"/>
            <a:r>
              <a:rPr lang="en-US" dirty="0" smtClean="0"/>
              <a:t>/includes</a:t>
            </a:r>
          </a:p>
          <a:p>
            <a:pPr lvl="2"/>
            <a:r>
              <a:rPr lang="en-US" dirty="0" smtClean="0"/>
              <a:t>/images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6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071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Crearea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plugin</a:t>
            </a:r>
          </a:p>
          <a:p>
            <a:pPr lvl="1"/>
            <a:r>
              <a:rPr lang="en-US" dirty="0" err="1" smtClean="0"/>
              <a:t>Crearea</a:t>
            </a:r>
            <a:r>
              <a:rPr lang="en-US" dirty="0" smtClean="0"/>
              <a:t> header-</a:t>
            </a:r>
            <a:r>
              <a:rPr lang="en-US" dirty="0" err="1" smtClean="0"/>
              <a:t>ului</a:t>
            </a:r>
            <a:r>
              <a:rPr lang="en-US" dirty="0" smtClean="0"/>
              <a:t> – </a:t>
            </a:r>
            <a:r>
              <a:rPr lang="en-US" dirty="0" err="1" smtClean="0"/>
              <a:t>primele</a:t>
            </a:r>
            <a:r>
              <a:rPr lang="en-US" dirty="0" smtClean="0"/>
              <a:t> </a:t>
            </a:r>
            <a:r>
              <a:rPr lang="en-US" dirty="0" err="1" smtClean="0"/>
              <a:t>linii</a:t>
            </a:r>
            <a:r>
              <a:rPr lang="en-US" dirty="0" smtClean="0"/>
              <a:t> din </a:t>
            </a:r>
            <a:r>
              <a:rPr lang="en-US" dirty="0" err="1" smtClean="0"/>
              <a:t>fisierul</a:t>
            </a:r>
            <a:r>
              <a:rPr lang="en-US" dirty="0" smtClean="0"/>
              <a:t> principal al plugin-</a:t>
            </a:r>
            <a:r>
              <a:rPr lang="en-US" dirty="0" err="1" smtClean="0"/>
              <a:t>ului</a:t>
            </a: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378325"/>
              </p:ext>
            </p:extLst>
          </p:nvPr>
        </p:nvGraphicFramePr>
        <p:xfrm>
          <a:off x="2251456" y="3426290"/>
          <a:ext cx="8128000" cy="3383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833108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&lt;?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php</a:t>
                      </a:r>
                      <a:endPara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/*</a:t>
                      </a:r>
                    </a:p>
                    <a:p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Plugin Name: Unique Plugin Name  </a:t>
                      </a:r>
                      <a:r>
                        <a:rPr lang="en-US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 </a:t>
                      </a:r>
                      <a:r>
                        <a:rPr lang="en-US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linie</a:t>
                      </a:r>
                      <a:r>
                        <a:rPr lang="en-US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obligatorie</a:t>
                      </a:r>
                      <a:r>
                        <a:rPr lang="en-US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!!!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Plugin URI: http://example.com/wordpress-plugins/unique-plugin-name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Description: This is a brief description of my plugin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Version: 1.0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Author: ME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Author URI: http://example.com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License: GPLv2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*/</a:t>
                      </a:r>
                    </a:p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?&gt;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942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202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12871</TotalTime>
  <Words>2794</Words>
  <Application>Microsoft Office PowerPoint</Application>
  <PresentationFormat>Widescreen</PresentationFormat>
  <Paragraphs>706</Paragraphs>
  <Slides>90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6" baseType="lpstr">
      <vt:lpstr>Arial</vt:lpstr>
      <vt:lpstr>Calibri</vt:lpstr>
      <vt:lpstr>Century Gothic</vt:lpstr>
      <vt:lpstr>Courier New</vt:lpstr>
      <vt:lpstr>Wingdings 3</vt:lpstr>
      <vt:lpstr>Ion Boardroom</vt:lpstr>
      <vt:lpstr>TWSS – CURS – WORDPRESS 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TWSS - CURS</dc:title>
  <dc:creator>Diana</dc:creator>
  <cp:lastModifiedBy>Diana</cp:lastModifiedBy>
  <cp:revision>368</cp:revision>
  <dcterms:created xsi:type="dcterms:W3CDTF">2017-10-24T15:54:20Z</dcterms:created>
  <dcterms:modified xsi:type="dcterms:W3CDTF">2017-11-11T15:25:58Z</dcterms:modified>
</cp:coreProperties>
</file>