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2"/>
  </p:notesMasterIdLst>
  <p:sldIdLst>
    <p:sldId id="256" r:id="rId2"/>
    <p:sldId id="272" r:id="rId3"/>
    <p:sldId id="257" r:id="rId4"/>
    <p:sldId id="349" r:id="rId5"/>
    <p:sldId id="258" r:id="rId6"/>
    <p:sldId id="259" r:id="rId7"/>
    <p:sldId id="273" r:id="rId8"/>
    <p:sldId id="274" r:id="rId9"/>
    <p:sldId id="275" r:id="rId10"/>
    <p:sldId id="276" r:id="rId11"/>
    <p:sldId id="280" r:id="rId12"/>
    <p:sldId id="281" r:id="rId13"/>
    <p:sldId id="277" r:id="rId14"/>
    <p:sldId id="278" r:id="rId15"/>
    <p:sldId id="279" r:id="rId16"/>
    <p:sldId id="282" r:id="rId17"/>
    <p:sldId id="301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300" r:id="rId27"/>
    <p:sldId id="291" r:id="rId28"/>
    <p:sldId id="292" r:id="rId29"/>
    <p:sldId id="357" r:id="rId30"/>
    <p:sldId id="358" r:id="rId31"/>
    <p:sldId id="293" r:id="rId32"/>
    <p:sldId id="294" r:id="rId33"/>
    <p:sldId id="302" r:id="rId34"/>
    <p:sldId id="295" r:id="rId35"/>
    <p:sldId id="296" r:id="rId36"/>
    <p:sldId id="297" r:id="rId37"/>
    <p:sldId id="303" r:id="rId38"/>
    <p:sldId id="304" r:id="rId39"/>
    <p:sldId id="305" r:id="rId40"/>
    <p:sldId id="299" r:id="rId41"/>
    <p:sldId id="306" r:id="rId42"/>
    <p:sldId id="342" r:id="rId43"/>
    <p:sldId id="343" r:id="rId44"/>
    <p:sldId id="341" r:id="rId45"/>
    <p:sldId id="260" r:id="rId46"/>
    <p:sldId id="315" r:id="rId47"/>
    <p:sldId id="307" r:id="rId48"/>
    <p:sldId id="318" r:id="rId49"/>
    <p:sldId id="308" r:id="rId50"/>
    <p:sldId id="30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8606" autoAdjust="0"/>
  </p:normalViewPr>
  <p:slideViewPr>
    <p:cSldViewPr snapToGrid="0">
      <p:cViewPr varScale="1">
        <p:scale>
          <a:sx n="91" d="100"/>
          <a:sy n="91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CCAFB-6C93-4163-86F2-03F55EE7E0C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7F3A3-C22B-44B3-B81A-97BDCCFD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8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https://www.tutorialspoint.com/wordpress/wordpress_interview_questions.htm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7F3A3-C22B-44B3-B81A-97BDCCFD96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9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7F3A3-C22B-44B3-B81A-97BDCCFD96C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0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7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6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70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9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0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88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57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8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6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1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4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7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7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5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6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3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C88DB76-CDDA-481E-A812-B6AB4F7A9D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B99FA48-EE02-4EF2-9DC2-C5B8DB14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8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ocalhost/TWS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ordpress.org/downloa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TWSS – CURS</a:t>
            </a:r>
            <a:r>
              <a:rPr lang="ro-RO" dirty="0" smtClean="0"/>
              <a:t> – </a:t>
            </a:r>
            <a:r>
              <a:rPr lang="en-US" dirty="0" smtClean="0"/>
              <a:t>WORDPRESS</a:t>
            </a:r>
            <a:r>
              <a:rPr lang="ro-RO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Asist. Diana - Florina Șotropa</a:t>
            </a:r>
            <a:br>
              <a:rPr lang="ro-RO" dirty="0"/>
            </a:br>
            <a:r>
              <a:rPr lang="ro-RO" dirty="0"/>
              <a:t>www.cs.ubbcluj.ro</a:t>
            </a:r>
            <a:r>
              <a:rPr lang="en-US" dirty="0"/>
              <a:t>/~</a:t>
            </a:r>
            <a:r>
              <a:rPr lang="en-US" dirty="0" err="1" smtClean="0"/>
              <a:t>diana.sotropa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6579771" cy="3678303"/>
          </a:xfrm>
        </p:spPr>
        <p:txBody>
          <a:bodyPr/>
          <a:lstStyle/>
          <a:p>
            <a:r>
              <a:rPr lang="en-US" dirty="0" err="1" smtClean="0"/>
              <a:t>Configurari</a:t>
            </a:r>
            <a:r>
              <a:rPr lang="en-US" dirty="0" smtClean="0"/>
              <a:t> </a:t>
            </a:r>
            <a:r>
              <a:rPr lang="en-US" dirty="0" err="1" smtClean="0"/>
              <a:t>initiale</a:t>
            </a:r>
            <a:r>
              <a:rPr lang="en-US" dirty="0" smtClean="0"/>
              <a:t>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 err="1" smtClean="0"/>
              <a:t>Extragerea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downloadarea</a:t>
            </a:r>
            <a:r>
              <a:rPr lang="en-US" dirty="0" smtClean="0"/>
              <a:t> </a:t>
            </a:r>
            <a:r>
              <a:rPr lang="en-US" dirty="0" err="1" smtClean="0"/>
              <a:t>fisierelor</a:t>
            </a:r>
            <a:r>
              <a:rPr lang="en-US" dirty="0" smtClean="0"/>
              <a:t> </a:t>
            </a:r>
            <a:r>
              <a:rPr lang="en-US" dirty="0" err="1" smtClean="0"/>
              <a:t>intr</a:t>
            </a:r>
            <a:r>
              <a:rPr lang="en-US" dirty="0" smtClean="0"/>
              <a:t>-un </a:t>
            </a:r>
            <a:r>
              <a:rPr lang="en-US" dirty="0" err="1" smtClean="0"/>
              <a:t>fisier</a:t>
            </a:r>
            <a:r>
              <a:rPr lang="en-US" dirty="0" smtClean="0"/>
              <a:t> (TWSS) </a:t>
            </a:r>
            <a:r>
              <a:rPr lang="en-US" dirty="0" err="1" smtClean="0"/>
              <a:t>si</a:t>
            </a:r>
            <a:r>
              <a:rPr lang="en-US" dirty="0" smtClean="0"/>
              <a:t> upload-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acestora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serverul</a:t>
            </a:r>
            <a:r>
              <a:rPr lang="en-US" dirty="0" smtClean="0"/>
              <a:t> web / localhost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http://localhost/TWSS</a:t>
            </a:r>
            <a:r>
              <a:rPr lang="en-US" dirty="0" smtClean="0"/>
              <a:t>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 smtClean="0"/>
              <a:t>Se </a:t>
            </a:r>
            <a:r>
              <a:rPr lang="en-US" dirty="0" err="1" smtClean="0"/>
              <a:t>seteaza</a:t>
            </a:r>
            <a:r>
              <a:rPr lang="en-US" dirty="0" smtClean="0"/>
              <a:t> </a:t>
            </a:r>
            <a:r>
              <a:rPr lang="en-US" dirty="0" err="1" smtClean="0"/>
              <a:t>limba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pic>
        <p:nvPicPr>
          <p:cNvPr id="2050" name="Picture 2" descr="WordPress Instal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608" y="2516995"/>
            <a:ext cx="3698200" cy="41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47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6579771" cy="3678303"/>
          </a:xfrm>
        </p:spPr>
        <p:txBody>
          <a:bodyPr/>
          <a:lstStyle/>
          <a:p>
            <a:r>
              <a:rPr lang="en-US" dirty="0" err="1" smtClean="0"/>
              <a:t>Configurari</a:t>
            </a:r>
            <a:r>
              <a:rPr lang="en-US" dirty="0" smtClean="0"/>
              <a:t> </a:t>
            </a:r>
            <a:r>
              <a:rPr lang="en-US" dirty="0" err="1" smtClean="0"/>
              <a:t>initiale</a:t>
            </a:r>
            <a:r>
              <a:rPr lang="en-US" dirty="0" smtClean="0"/>
              <a:t>:</a:t>
            </a:r>
          </a:p>
          <a:p>
            <a:pPr marL="666900" lvl="1" indent="-342900">
              <a:buFont typeface="+mj-lt"/>
              <a:buAutoNum type="arabicPeriod" startAt="4"/>
            </a:pPr>
            <a:r>
              <a:rPr lang="en-US" dirty="0" err="1" smtClean="0"/>
              <a:t>Setarea</a:t>
            </a:r>
            <a:r>
              <a:rPr lang="en-US" dirty="0" smtClean="0"/>
              <a:t> </a:t>
            </a:r>
            <a:r>
              <a:rPr lang="en-US" dirty="0" err="1" smtClean="0"/>
              <a:t>informatiilor</a:t>
            </a:r>
            <a:r>
              <a:rPr lang="en-US" dirty="0" smtClean="0"/>
              <a:t> legate de </a:t>
            </a:r>
            <a:r>
              <a:rPr lang="en-US" dirty="0" err="1" smtClean="0"/>
              <a:t>baza</a:t>
            </a:r>
            <a:r>
              <a:rPr lang="en-US" dirty="0" smtClean="0"/>
              <a:t> de date</a:t>
            </a:r>
          </a:p>
          <a:p>
            <a:pPr lvl="1"/>
            <a:endParaRPr lang="en-US" dirty="0"/>
          </a:p>
        </p:txBody>
      </p:sp>
      <p:pic>
        <p:nvPicPr>
          <p:cNvPr id="3074" name="Picture 2" descr="WordPress Instal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63" y="2520701"/>
            <a:ext cx="4572918" cy="330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88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6579771" cy="3678303"/>
          </a:xfrm>
        </p:spPr>
        <p:txBody>
          <a:bodyPr/>
          <a:lstStyle/>
          <a:p>
            <a:r>
              <a:rPr lang="en-US" dirty="0" err="1" smtClean="0"/>
              <a:t>Configurari</a:t>
            </a:r>
            <a:r>
              <a:rPr lang="en-US" dirty="0" smtClean="0"/>
              <a:t> </a:t>
            </a:r>
            <a:r>
              <a:rPr lang="en-US" dirty="0" err="1" smtClean="0"/>
              <a:t>initiale</a:t>
            </a:r>
            <a:r>
              <a:rPr lang="en-US" dirty="0" smtClean="0"/>
              <a:t>:</a:t>
            </a:r>
          </a:p>
          <a:p>
            <a:pPr marL="666900" lvl="1" indent="-342900">
              <a:buFont typeface="+mj-lt"/>
              <a:buAutoNum type="arabicPeriod" startAt="4"/>
            </a:pPr>
            <a:r>
              <a:rPr lang="en-US" dirty="0" err="1" smtClean="0"/>
              <a:t>Setarea</a:t>
            </a:r>
            <a:r>
              <a:rPr lang="en-US" dirty="0" smtClean="0"/>
              <a:t> </a:t>
            </a:r>
            <a:r>
              <a:rPr lang="en-US" dirty="0" err="1" smtClean="0"/>
              <a:t>informatiilor</a:t>
            </a:r>
            <a:r>
              <a:rPr lang="en-US" dirty="0" smtClean="0"/>
              <a:t> legate de </a:t>
            </a:r>
            <a:r>
              <a:rPr lang="en-US" dirty="0" err="1" smtClean="0"/>
              <a:t>baza</a:t>
            </a:r>
            <a:r>
              <a:rPr lang="en-US" dirty="0" smtClean="0"/>
              <a:t> de date</a:t>
            </a:r>
          </a:p>
          <a:p>
            <a:pPr marL="936900" lvl="2" indent="-342900">
              <a:buFont typeface="Wingdings" panose="05000000000000000000" pitchFamily="2" charset="2"/>
              <a:buChar char="q"/>
            </a:pPr>
            <a:r>
              <a:rPr lang="en-US" dirty="0" err="1" smtClean="0"/>
              <a:t>Baza</a:t>
            </a:r>
            <a:r>
              <a:rPr lang="en-US" dirty="0" smtClean="0"/>
              <a:t> de date</a:t>
            </a:r>
          </a:p>
          <a:p>
            <a:pPr marL="936900" lvl="2" indent="-342900">
              <a:buFont typeface="Wingdings" panose="05000000000000000000" pitchFamily="2" charset="2"/>
              <a:buChar char="q"/>
            </a:pPr>
            <a:r>
              <a:rPr lang="en-US" dirty="0" smtClean="0"/>
              <a:t>Username</a:t>
            </a:r>
          </a:p>
          <a:p>
            <a:pPr marL="936900" lvl="2" indent="-342900">
              <a:buFont typeface="Wingdings" panose="05000000000000000000" pitchFamily="2" charset="2"/>
              <a:buChar char="q"/>
            </a:pPr>
            <a:r>
              <a:rPr lang="en-US" dirty="0" err="1" smtClean="0"/>
              <a:t>Parola</a:t>
            </a:r>
            <a:endParaRPr lang="en-US" dirty="0" smtClean="0"/>
          </a:p>
          <a:p>
            <a:pPr marL="936900" lvl="2" indent="-342900">
              <a:buFont typeface="Wingdings" panose="05000000000000000000" pitchFamily="2" charset="2"/>
              <a:buChar char="q"/>
            </a:pPr>
            <a:r>
              <a:rPr lang="en-US" dirty="0" smtClean="0"/>
              <a:t>Host</a:t>
            </a:r>
          </a:p>
          <a:p>
            <a:pPr marL="936900" lvl="2" indent="-342900">
              <a:buFont typeface="Wingdings" panose="05000000000000000000" pitchFamily="2" charset="2"/>
              <a:buChar char="q"/>
            </a:pPr>
            <a:r>
              <a:rPr lang="en-US" dirty="0" smtClean="0"/>
              <a:t>Prefix table (WP_)</a:t>
            </a:r>
          </a:p>
          <a:p>
            <a:pPr marL="666900" lvl="1" indent="-342900">
              <a:buFont typeface="+mj-lt"/>
              <a:buAutoNum type="arabicPeriod" startAt="5"/>
            </a:pPr>
            <a:r>
              <a:rPr lang="en-US" dirty="0" smtClean="0"/>
              <a:t>Se </a:t>
            </a:r>
            <a:r>
              <a:rPr lang="en-US" dirty="0" err="1" smtClean="0"/>
              <a:t>verifica</a:t>
            </a:r>
            <a:r>
              <a:rPr lang="en-US" dirty="0" smtClean="0"/>
              <a:t> </a:t>
            </a:r>
            <a:r>
              <a:rPr lang="en-US" dirty="0" err="1" smtClean="0"/>
              <a:t>daca</a:t>
            </a:r>
            <a:r>
              <a:rPr lang="en-US" dirty="0"/>
              <a:t> </a:t>
            </a:r>
            <a:r>
              <a:rPr lang="en-US" dirty="0" err="1" smtClean="0"/>
              <a:t>datele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corecte</a:t>
            </a:r>
            <a:endParaRPr lang="en-US" dirty="0" smtClean="0"/>
          </a:p>
          <a:p>
            <a:pPr marL="324000" lvl="1" indent="0">
              <a:buNone/>
            </a:pPr>
            <a:endParaRPr lang="en-US" dirty="0"/>
          </a:p>
        </p:txBody>
      </p:sp>
      <p:pic>
        <p:nvPicPr>
          <p:cNvPr id="3076" name="Picture 4" descr="WordPress Instal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63" y="2520701"/>
            <a:ext cx="4572918" cy="316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ordPress Instal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70" y="5291160"/>
            <a:ext cx="4229062" cy="147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976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5654355" cy="3678303"/>
          </a:xfrm>
        </p:spPr>
        <p:txBody>
          <a:bodyPr/>
          <a:lstStyle/>
          <a:p>
            <a:r>
              <a:rPr lang="en-US" dirty="0" err="1" smtClean="0"/>
              <a:t>Configurari</a:t>
            </a:r>
            <a:r>
              <a:rPr lang="en-US" dirty="0" smtClean="0"/>
              <a:t> </a:t>
            </a:r>
            <a:r>
              <a:rPr lang="en-US" dirty="0" err="1" smtClean="0"/>
              <a:t>initiale</a:t>
            </a:r>
            <a:r>
              <a:rPr lang="en-US" dirty="0" smtClean="0"/>
              <a:t>:</a:t>
            </a:r>
          </a:p>
          <a:p>
            <a:pPr marL="666900" lvl="1" indent="-342900">
              <a:buFont typeface="+mj-lt"/>
              <a:buAutoNum type="arabicPeriod" startAt="6"/>
            </a:pPr>
            <a:r>
              <a:rPr lang="en-US" dirty="0" err="1" smtClean="0"/>
              <a:t>Introducerea</a:t>
            </a:r>
            <a:r>
              <a:rPr lang="en-US" dirty="0" smtClean="0"/>
              <a:t> </a:t>
            </a:r>
            <a:r>
              <a:rPr lang="en-US" dirty="0" err="1" smtClean="0"/>
              <a:t>informatiilor</a:t>
            </a:r>
            <a:r>
              <a:rPr lang="en-US" dirty="0" smtClean="0"/>
              <a:t> administrative</a:t>
            </a:r>
          </a:p>
          <a:p>
            <a:pPr marL="879750" lvl="2" indent="-285750">
              <a:buFont typeface="Wingdings" panose="05000000000000000000" pitchFamily="2" charset="2"/>
              <a:buChar char="q"/>
            </a:pPr>
            <a:r>
              <a:rPr lang="en-US" dirty="0" err="1" smtClean="0"/>
              <a:t>Titlul</a:t>
            </a:r>
            <a:r>
              <a:rPr lang="en-US" dirty="0" smtClean="0"/>
              <a:t> site-</a:t>
            </a:r>
            <a:r>
              <a:rPr lang="en-US" dirty="0" err="1" smtClean="0"/>
              <a:t>ului</a:t>
            </a:r>
            <a:endParaRPr lang="en-US" dirty="0" smtClean="0"/>
          </a:p>
          <a:p>
            <a:pPr marL="879750" lvl="2" indent="-285750">
              <a:buFont typeface="Wingdings" panose="05000000000000000000" pitchFamily="2" charset="2"/>
              <a:buChar char="q"/>
            </a:pPr>
            <a:r>
              <a:rPr lang="en-US" dirty="0" smtClean="0"/>
              <a:t>Username</a:t>
            </a:r>
          </a:p>
          <a:p>
            <a:pPr marL="879750" lvl="2" indent="-285750">
              <a:buFont typeface="Wingdings" panose="05000000000000000000" pitchFamily="2" charset="2"/>
              <a:buChar char="q"/>
            </a:pPr>
            <a:r>
              <a:rPr lang="en-US" dirty="0" err="1" smtClean="0"/>
              <a:t>Parola</a:t>
            </a:r>
            <a:r>
              <a:rPr lang="en-US" dirty="0" smtClean="0"/>
              <a:t> x 2</a:t>
            </a:r>
          </a:p>
          <a:p>
            <a:pPr marL="879750" lvl="2" indent="-285750">
              <a:buFont typeface="Wingdings" panose="05000000000000000000" pitchFamily="2" charset="2"/>
              <a:buChar char="q"/>
            </a:pPr>
            <a:r>
              <a:rPr lang="en-US" dirty="0" smtClean="0"/>
              <a:t>E-mail</a:t>
            </a:r>
          </a:p>
          <a:p>
            <a:pPr marL="936900" lvl="2" indent="-342900">
              <a:buFont typeface="+mj-lt"/>
              <a:buAutoNum type="arabicPeriod" startAt="6"/>
            </a:pPr>
            <a:endParaRPr lang="en-US" dirty="0"/>
          </a:p>
        </p:txBody>
      </p:sp>
      <p:pic>
        <p:nvPicPr>
          <p:cNvPr id="5122" name="Picture 2" descr="WordPress Instal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58" y="2607216"/>
            <a:ext cx="5327023" cy="39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ordPress Instal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95" y="4427997"/>
            <a:ext cx="3964657" cy="22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56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5654355" cy="3678303"/>
          </a:xfrm>
        </p:spPr>
        <p:txBody>
          <a:bodyPr/>
          <a:lstStyle/>
          <a:p>
            <a:r>
              <a:rPr lang="en-US" dirty="0" smtClean="0"/>
              <a:t>http://localhost/TWSS/wp-login.php</a:t>
            </a:r>
          </a:p>
          <a:p>
            <a:r>
              <a:rPr lang="en-US" dirty="0" smtClean="0"/>
              <a:t>http://localhost/TWSS/wp-admin</a:t>
            </a:r>
            <a:endParaRPr lang="en-US" dirty="0"/>
          </a:p>
        </p:txBody>
      </p:sp>
      <p:pic>
        <p:nvPicPr>
          <p:cNvPr id="6146" name="Picture 2" descr="WordPress Instal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2548664"/>
            <a:ext cx="3289628" cy="408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198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pic>
        <p:nvPicPr>
          <p:cNvPr id="7170" name="Picture 2" descr="Wordpress Dashboa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3283" y="2603500"/>
            <a:ext cx="4606247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45792"/>
            <a:ext cx="11029615" cy="47122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Dashboard Menu</a:t>
            </a:r>
          </a:p>
          <a:p>
            <a:pPr lvl="1"/>
            <a:r>
              <a:rPr lang="en-US" dirty="0" err="1" smtClean="0"/>
              <a:t>Navigarea</a:t>
            </a:r>
            <a:r>
              <a:rPr lang="en-US" dirty="0" smtClean="0"/>
              <a:t> </a:t>
            </a:r>
            <a:r>
              <a:rPr lang="en-US" dirty="0" err="1" smtClean="0"/>
              <a:t>printre</a:t>
            </a:r>
            <a:r>
              <a:rPr lang="en-US" dirty="0" smtClean="0"/>
              <a:t> </a:t>
            </a:r>
            <a:r>
              <a:rPr lang="en-US" dirty="0" err="1" smtClean="0"/>
              <a:t>postari</a:t>
            </a:r>
            <a:r>
              <a:rPr lang="en-US" dirty="0" smtClean="0"/>
              <a:t>, </a:t>
            </a:r>
            <a:r>
              <a:rPr lang="en-US" dirty="0" err="1" smtClean="0"/>
              <a:t>librarie</a:t>
            </a:r>
            <a:r>
              <a:rPr lang="en-US" dirty="0" smtClean="0"/>
              <a:t> media, </a:t>
            </a:r>
            <a:r>
              <a:rPr lang="en-US" dirty="0" err="1" smtClean="0"/>
              <a:t>comentarii</a:t>
            </a:r>
            <a:r>
              <a:rPr lang="en-US" dirty="0" smtClean="0"/>
              <a:t>, </a:t>
            </a:r>
            <a:r>
              <a:rPr lang="en-US" dirty="0" err="1" smtClean="0"/>
              <a:t>teme</a:t>
            </a:r>
            <a:r>
              <a:rPr lang="en-US" dirty="0" smtClean="0"/>
              <a:t>, </a:t>
            </a:r>
            <a:r>
              <a:rPr lang="en-US" dirty="0" err="1" smtClean="0"/>
              <a:t>meniuri</a:t>
            </a:r>
            <a:r>
              <a:rPr lang="en-US" dirty="0" smtClean="0"/>
              <a:t>, widget-</a:t>
            </a:r>
            <a:r>
              <a:rPr lang="en-US" dirty="0" err="1" smtClean="0"/>
              <a:t>uri</a:t>
            </a:r>
            <a:r>
              <a:rPr lang="en-US" dirty="0" smtClean="0"/>
              <a:t>, module, </a:t>
            </a:r>
            <a:r>
              <a:rPr lang="en-US" dirty="0" err="1" smtClean="0"/>
              <a:t>utilizatori</a:t>
            </a:r>
            <a:r>
              <a:rPr lang="en-US" dirty="0" smtClean="0"/>
              <a:t>, </a:t>
            </a:r>
            <a:r>
              <a:rPr lang="en-US" dirty="0" err="1" smtClean="0"/>
              <a:t>setari</a:t>
            </a:r>
            <a:endParaRPr lang="en-US" dirty="0" smtClean="0"/>
          </a:p>
          <a:p>
            <a:r>
              <a:rPr lang="en-US" dirty="0" smtClean="0"/>
              <a:t>Screen options</a:t>
            </a:r>
          </a:p>
          <a:p>
            <a:pPr lvl="1"/>
            <a:r>
              <a:rPr lang="en-US" dirty="0" smtClean="0"/>
              <a:t>In dashboard se </a:t>
            </a:r>
            <a:r>
              <a:rPr lang="en-US" dirty="0" err="1" smtClean="0"/>
              <a:t>afiseaza</a:t>
            </a:r>
            <a:r>
              <a:rPr lang="en-US" dirty="0" smtClean="0"/>
              <a:t> </a:t>
            </a:r>
            <a:r>
              <a:rPr lang="en-US" dirty="0" err="1" smtClean="0"/>
              <a:t>anumite</a:t>
            </a:r>
            <a:r>
              <a:rPr lang="en-US" dirty="0" smtClean="0"/>
              <a:t> widget-</a:t>
            </a:r>
            <a:r>
              <a:rPr lang="en-US" dirty="0" err="1" smtClean="0"/>
              <a:t>uri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baza</a:t>
            </a:r>
            <a:r>
              <a:rPr lang="en-US" dirty="0" smtClean="0"/>
              <a:t> </a:t>
            </a:r>
            <a:r>
              <a:rPr lang="en-US" dirty="0" err="1" smtClean="0"/>
              <a:t>optiunilor</a:t>
            </a:r>
            <a:r>
              <a:rPr lang="en-US" dirty="0" smtClean="0"/>
              <a:t> </a:t>
            </a:r>
            <a:r>
              <a:rPr lang="en-US" dirty="0" err="1" smtClean="0"/>
              <a:t>utilizatorului</a:t>
            </a:r>
            <a:endParaRPr lang="en-US" dirty="0" smtClean="0"/>
          </a:p>
          <a:p>
            <a:r>
              <a:rPr lang="en-US" dirty="0" smtClean="0"/>
              <a:t>Welcome</a:t>
            </a:r>
          </a:p>
          <a:p>
            <a:pPr lvl="1"/>
            <a:r>
              <a:rPr lang="en-US" dirty="0" err="1" smtClean="0"/>
              <a:t>Personalizarea</a:t>
            </a:r>
            <a:r>
              <a:rPr lang="en-US" dirty="0" smtClean="0"/>
              <a:t> </a:t>
            </a:r>
            <a:r>
              <a:rPr lang="en-US" dirty="0" err="1" smtClean="0"/>
              <a:t>temei</a:t>
            </a:r>
            <a:r>
              <a:rPr lang="en-US" dirty="0" smtClean="0"/>
              <a:t>, link-</a:t>
            </a:r>
            <a:r>
              <a:rPr lang="en-US" dirty="0" err="1" smtClean="0"/>
              <a:t>uri</a:t>
            </a:r>
            <a:r>
              <a:rPr lang="en-US" dirty="0" smtClean="0"/>
              <a:t> utile (</a:t>
            </a:r>
            <a:r>
              <a:rPr lang="en-US" dirty="0" err="1" smtClean="0"/>
              <a:t>creare</a:t>
            </a:r>
            <a:r>
              <a:rPr lang="en-US" dirty="0" smtClean="0"/>
              <a:t> </a:t>
            </a:r>
            <a:r>
              <a:rPr lang="en-US" dirty="0" err="1" smtClean="0"/>
              <a:t>postare</a:t>
            </a:r>
            <a:r>
              <a:rPr lang="en-US" dirty="0" smtClean="0"/>
              <a:t>, </a:t>
            </a:r>
            <a:r>
              <a:rPr lang="en-US" dirty="0" err="1" smtClean="0"/>
              <a:t>pagina</a:t>
            </a:r>
            <a:r>
              <a:rPr lang="en-US" dirty="0" smtClean="0"/>
              <a:t>, </a:t>
            </a:r>
            <a:r>
              <a:rPr lang="en-US" dirty="0" err="1" smtClean="0"/>
              <a:t>vizualizare</a:t>
            </a:r>
            <a:r>
              <a:rPr lang="en-US" dirty="0" smtClean="0"/>
              <a:t> site)</a:t>
            </a:r>
          </a:p>
          <a:p>
            <a:r>
              <a:rPr lang="en-US" dirty="0" smtClean="0"/>
              <a:t>Quick draft</a:t>
            </a:r>
          </a:p>
          <a:p>
            <a:pPr lvl="1"/>
            <a:r>
              <a:rPr lang="en-US" dirty="0" smtClean="0"/>
              <a:t>Mini-editor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postari</a:t>
            </a:r>
            <a:endParaRPr lang="en-US" dirty="0" smtClean="0"/>
          </a:p>
          <a:p>
            <a:r>
              <a:rPr lang="en-US" dirty="0" err="1" smtClean="0"/>
              <a:t>Wordpress</a:t>
            </a:r>
            <a:r>
              <a:rPr lang="en-US" dirty="0" smtClean="0"/>
              <a:t> News</a:t>
            </a:r>
          </a:p>
          <a:p>
            <a:pPr lvl="1"/>
            <a:r>
              <a:rPr lang="en-US" dirty="0" err="1" smtClean="0"/>
              <a:t>Afiseaza</a:t>
            </a:r>
            <a:r>
              <a:rPr lang="en-US" dirty="0" smtClean="0"/>
              <a:t> </a:t>
            </a:r>
            <a:r>
              <a:rPr lang="en-US" dirty="0" err="1" smtClean="0"/>
              <a:t>informatii</a:t>
            </a:r>
            <a:r>
              <a:rPr lang="en-US" dirty="0" smtClean="0"/>
              <a:t> </a:t>
            </a:r>
            <a:r>
              <a:rPr lang="en-US" dirty="0" err="1" smtClean="0"/>
              <a:t>actualizate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versiune</a:t>
            </a:r>
            <a:r>
              <a:rPr lang="en-US" dirty="0" smtClean="0"/>
              <a:t>, </a:t>
            </a:r>
            <a:r>
              <a:rPr lang="en-US" dirty="0" err="1" smtClean="0"/>
              <a:t>actualizari</a:t>
            </a:r>
            <a:r>
              <a:rPr lang="en-US" dirty="0" smtClean="0"/>
              <a:t>, </a:t>
            </a:r>
            <a:r>
              <a:rPr lang="en-US" dirty="0" err="1" smtClean="0"/>
              <a:t>alerte</a:t>
            </a:r>
            <a:endParaRPr lang="en-US" dirty="0" smtClean="0"/>
          </a:p>
          <a:p>
            <a:r>
              <a:rPr lang="en-US" dirty="0" smtClean="0"/>
              <a:t>Activity</a:t>
            </a:r>
          </a:p>
          <a:p>
            <a:pPr lvl="1"/>
            <a:r>
              <a:rPr lang="en-US" dirty="0" err="1" smtClean="0"/>
              <a:t>Afiseaza</a:t>
            </a:r>
            <a:r>
              <a:rPr lang="en-US" dirty="0" smtClean="0"/>
              <a:t> </a:t>
            </a:r>
            <a:r>
              <a:rPr lang="en-US" dirty="0" err="1" smtClean="0"/>
              <a:t>postarile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comentariile</a:t>
            </a:r>
            <a:r>
              <a:rPr lang="en-US" dirty="0" smtClean="0"/>
              <a:t> </a:t>
            </a:r>
            <a:r>
              <a:rPr lang="en-US" dirty="0" err="1" smtClean="0"/>
              <a:t>publicate</a:t>
            </a:r>
            <a:r>
              <a:rPr lang="en-US" dirty="0" smtClean="0"/>
              <a:t> recent</a:t>
            </a:r>
          </a:p>
          <a:p>
            <a:r>
              <a:rPr lang="en-US" dirty="0" smtClean="0"/>
              <a:t>At a glance</a:t>
            </a:r>
          </a:p>
          <a:p>
            <a:pPr lvl="1"/>
            <a:r>
              <a:rPr lang="en-US" dirty="0" err="1" smtClean="0"/>
              <a:t>Afiseaza</a:t>
            </a:r>
            <a:r>
              <a:rPr lang="en-US" dirty="0" smtClean="0"/>
              <a:t> </a:t>
            </a:r>
            <a:r>
              <a:rPr lang="en-US" dirty="0" err="1" smtClean="0"/>
              <a:t>numarul</a:t>
            </a:r>
            <a:r>
              <a:rPr lang="en-US" dirty="0" smtClean="0"/>
              <a:t> de </a:t>
            </a:r>
            <a:r>
              <a:rPr lang="en-US" dirty="0" err="1" smtClean="0"/>
              <a:t>postrai</a:t>
            </a:r>
            <a:r>
              <a:rPr lang="en-US" dirty="0" smtClean="0"/>
              <a:t>, </a:t>
            </a:r>
            <a:r>
              <a:rPr lang="en-US" dirty="0" err="1" smtClean="0"/>
              <a:t>numarul</a:t>
            </a:r>
            <a:r>
              <a:rPr lang="en-US" dirty="0" smtClean="0"/>
              <a:t> de </a:t>
            </a:r>
            <a:r>
              <a:rPr lang="en-US" dirty="0" err="1" smtClean="0"/>
              <a:t>pagini</a:t>
            </a:r>
            <a:r>
              <a:rPr lang="en-US" dirty="0" smtClean="0"/>
              <a:t>, </a:t>
            </a:r>
            <a:r>
              <a:rPr lang="en-US" dirty="0" err="1" smtClean="0"/>
              <a:t>numarul</a:t>
            </a:r>
            <a:r>
              <a:rPr lang="en-US" dirty="0" smtClean="0"/>
              <a:t> de </a:t>
            </a:r>
            <a:r>
              <a:rPr lang="en-US" dirty="0" err="1" smtClean="0"/>
              <a:t>comentarii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31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67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Settings &gt; General</a:t>
            </a:r>
            <a:endParaRPr lang="en-US" dirty="0"/>
          </a:p>
        </p:txBody>
      </p:sp>
      <p:pic>
        <p:nvPicPr>
          <p:cNvPr id="8194" name="Picture 2" descr="WordPress General Se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368" y="2686567"/>
            <a:ext cx="3366463" cy="366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WordPress General Se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792" y="2046461"/>
            <a:ext cx="4002680" cy="430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89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33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Settings &gt; General</a:t>
            </a:r>
          </a:p>
          <a:p>
            <a:pPr lvl="1"/>
            <a:r>
              <a:rPr lang="en-US" dirty="0" smtClean="0"/>
              <a:t>Site Title – </a:t>
            </a:r>
            <a:r>
              <a:rPr lang="en-US" dirty="0" err="1" smtClean="0"/>
              <a:t>numele</a:t>
            </a:r>
            <a:r>
              <a:rPr lang="en-US" dirty="0" smtClean="0"/>
              <a:t> site-</a:t>
            </a:r>
            <a:r>
              <a:rPr lang="en-US" dirty="0" err="1" smtClean="0"/>
              <a:t>ului</a:t>
            </a:r>
            <a:endParaRPr lang="en-US" dirty="0" smtClean="0"/>
          </a:p>
          <a:p>
            <a:pPr lvl="1"/>
            <a:r>
              <a:rPr lang="en-US" dirty="0" smtClean="0"/>
              <a:t>Tagline – </a:t>
            </a:r>
            <a:r>
              <a:rPr lang="en-US" dirty="0" err="1" smtClean="0"/>
              <a:t>descriere</a:t>
            </a:r>
            <a:r>
              <a:rPr lang="en-US" dirty="0" smtClean="0"/>
              <a:t> </a:t>
            </a:r>
            <a:r>
              <a:rPr lang="en-US" dirty="0" err="1" smtClean="0"/>
              <a:t>scurta</a:t>
            </a:r>
            <a:r>
              <a:rPr lang="en-US" dirty="0" smtClean="0"/>
              <a:t> a site-</a:t>
            </a:r>
            <a:r>
              <a:rPr lang="en-US" dirty="0" err="1" smtClean="0"/>
              <a:t>ului</a:t>
            </a:r>
            <a:endParaRPr lang="en-US" dirty="0" smtClean="0"/>
          </a:p>
          <a:p>
            <a:pPr lvl="1"/>
            <a:r>
              <a:rPr lang="en-US" dirty="0" err="1" smtClean="0"/>
              <a:t>Wordpress</a:t>
            </a:r>
            <a:r>
              <a:rPr lang="en-US" dirty="0" smtClean="0"/>
              <a:t> Address (URL) – URL-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directorului</a:t>
            </a:r>
            <a:r>
              <a:rPr lang="en-US" dirty="0" smtClean="0"/>
              <a:t> in care se </a:t>
            </a:r>
            <a:r>
              <a:rPr lang="en-US" dirty="0" err="1" smtClean="0"/>
              <a:t>regasesc</a:t>
            </a:r>
            <a:r>
              <a:rPr lang="en-US" dirty="0" smtClean="0"/>
              <a:t> </a:t>
            </a:r>
            <a:r>
              <a:rPr lang="en-US" dirty="0" err="1" smtClean="0"/>
              <a:t>fisierele</a:t>
            </a:r>
            <a:r>
              <a:rPr lang="en-US" dirty="0" smtClean="0"/>
              <a:t> </a:t>
            </a:r>
            <a:r>
              <a:rPr lang="en-US" dirty="0" err="1" smtClean="0"/>
              <a:t>Wordpress</a:t>
            </a:r>
            <a:endParaRPr lang="en-US" dirty="0" smtClean="0"/>
          </a:p>
          <a:p>
            <a:pPr lvl="1"/>
            <a:r>
              <a:rPr lang="en-US" dirty="0" smtClean="0"/>
              <a:t>Site Address (URL) – URL-</a:t>
            </a:r>
            <a:r>
              <a:rPr lang="en-US" dirty="0" err="1" smtClean="0"/>
              <a:t>ul</a:t>
            </a:r>
            <a:r>
              <a:rPr lang="en-US" dirty="0" smtClean="0"/>
              <a:t> care </a:t>
            </a:r>
            <a:r>
              <a:rPr lang="en-US" dirty="0" err="1" smtClean="0"/>
              <a:t>va</a:t>
            </a:r>
            <a:r>
              <a:rPr lang="en-US" dirty="0" smtClean="0"/>
              <a:t> fi </a:t>
            </a:r>
            <a:r>
              <a:rPr lang="en-US" dirty="0" err="1" smtClean="0"/>
              <a:t>afisat</a:t>
            </a:r>
            <a:r>
              <a:rPr lang="en-US" dirty="0" smtClean="0"/>
              <a:t> in browser</a:t>
            </a:r>
          </a:p>
          <a:p>
            <a:pPr lvl="1"/>
            <a:r>
              <a:rPr lang="en-US" dirty="0" smtClean="0"/>
              <a:t>E-mail Address – </a:t>
            </a:r>
            <a:r>
              <a:rPr lang="en-US" dirty="0" err="1" smtClean="0"/>
              <a:t>adresa</a:t>
            </a:r>
            <a:r>
              <a:rPr lang="en-US" dirty="0" smtClean="0"/>
              <a:t> de mail care </a:t>
            </a:r>
            <a:r>
              <a:rPr lang="en-US" dirty="0" err="1" smtClean="0"/>
              <a:t>ajuta</a:t>
            </a:r>
            <a:r>
              <a:rPr lang="en-US" dirty="0" smtClean="0"/>
              <a:t> la </a:t>
            </a:r>
            <a:r>
              <a:rPr lang="en-US" dirty="0" err="1" smtClean="0"/>
              <a:t>recuperarea</a:t>
            </a:r>
            <a:r>
              <a:rPr lang="en-US" dirty="0" smtClean="0"/>
              <a:t> </a:t>
            </a:r>
            <a:r>
              <a:rPr lang="en-US" dirty="0" err="1" smtClean="0"/>
              <a:t>parolei</a:t>
            </a:r>
            <a:endParaRPr lang="en-US" dirty="0" smtClean="0"/>
          </a:p>
          <a:p>
            <a:pPr lvl="1"/>
            <a:r>
              <a:rPr lang="en-US" dirty="0" smtClean="0"/>
              <a:t>Membership – </a:t>
            </a:r>
            <a:r>
              <a:rPr lang="en-US" dirty="0" err="1" smtClean="0"/>
              <a:t>oricine</a:t>
            </a:r>
            <a:r>
              <a:rPr lang="en-US" dirty="0" smtClean="0"/>
              <a:t> se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inregistra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site </a:t>
            </a:r>
            <a:r>
              <a:rPr lang="en-US" dirty="0" err="1" smtClean="0"/>
              <a:t>daca</a:t>
            </a:r>
            <a:r>
              <a:rPr lang="en-US" dirty="0" smtClean="0"/>
              <a:t> e </a:t>
            </a:r>
            <a:r>
              <a:rPr lang="en-US" dirty="0" err="1" smtClean="0"/>
              <a:t>bifat</a:t>
            </a:r>
            <a:endParaRPr lang="en-US" dirty="0" smtClean="0"/>
          </a:p>
          <a:p>
            <a:pPr lvl="1"/>
            <a:r>
              <a:rPr lang="en-US" dirty="0" smtClean="0"/>
              <a:t>New User Default Role – </a:t>
            </a:r>
            <a:r>
              <a:rPr lang="en-US" dirty="0" err="1" smtClean="0"/>
              <a:t>rolul</a:t>
            </a:r>
            <a:r>
              <a:rPr lang="en-US" dirty="0" smtClean="0"/>
              <a:t> </a:t>
            </a:r>
            <a:r>
              <a:rPr lang="en-US" dirty="0" err="1" smtClean="0"/>
              <a:t>setat</a:t>
            </a:r>
            <a:r>
              <a:rPr lang="en-US" dirty="0" smtClean="0"/>
              <a:t> in mod implicit la </a:t>
            </a:r>
            <a:r>
              <a:rPr lang="en-US" dirty="0" err="1" smtClean="0"/>
              <a:t>crearea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nou</a:t>
            </a:r>
            <a:r>
              <a:rPr lang="en-US" dirty="0" smtClean="0"/>
              <a:t> site</a:t>
            </a:r>
          </a:p>
          <a:p>
            <a:pPr lvl="1"/>
            <a:r>
              <a:rPr lang="en-US" dirty="0" err="1" smtClean="0"/>
              <a:t>Timezone</a:t>
            </a:r>
            <a:r>
              <a:rPr lang="en-US" dirty="0" smtClean="0"/>
              <a:t> – </a:t>
            </a:r>
            <a:r>
              <a:rPr lang="en-US" dirty="0" err="1" smtClean="0"/>
              <a:t>setare</a:t>
            </a:r>
            <a:r>
              <a:rPr lang="en-US" dirty="0" smtClean="0"/>
              <a:t> </a:t>
            </a:r>
            <a:r>
              <a:rPr lang="en-US" dirty="0" err="1" smtClean="0"/>
              <a:t>timezone</a:t>
            </a:r>
            <a:endParaRPr lang="en-US" dirty="0" smtClean="0"/>
          </a:p>
          <a:p>
            <a:pPr lvl="1"/>
            <a:r>
              <a:rPr lang="en-US" dirty="0" smtClean="0"/>
              <a:t>Date Format – format data</a:t>
            </a:r>
          </a:p>
          <a:p>
            <a:pPr lvl="1"/>
            <a:r>
              <a:rPr lang="en-US" dirty="0" smtClean="0"/>
              <a:t>Time Format – format </a:t>
            </a:r>
            <a:r>
              <a:rPr lang="en-US" dirty="0" err="1" smtClean="0"/>
              <a:t>ora</a:t>
            </a:r>
            <a:endParaRPr lang="en-US" dirty="0" smtClean="0"/>
          </a:p>
          <a:p>
            <a:pPr lvl="1"/>
            <a:r>
              <a:rPr lang="en-US" dirty="0" smtClean="0"/>
              <a:t>Week Starts On – prima </a:t>
            </a:r>
            <a:r>
              <a:rPr lang="en-US" dirty="0" err="1" smtClean="0"/>
              <a:t>zi</a:t>
            </a:r>
            <a:r>
              <a:rPr lang="en-US" dirty="0" smtClean="0"/>
              <a:t> din </a:t>
            </a:r>
            <a:r>
              <a:rPr lang="en-US" dirty="0" err="1" smtClean="0"/>
              <a:t>saptamana</a:t>
            </a:r>
            <a:r>
              <a:rPr lang="en-US" dirty="0" smtClean="0"/>
              <a:t> din calendar (implicit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Luni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Site Language – </a:t>
            </a:r>
            <a:r>
              <a:rPr lang="en-US" dirty="0" err="1" smtClean="0"/>
              <a:t>limba</a:t>
            </a:r>
            <a:r>
              <a:rPr lang="en-US" dirty="0" smtClean="0"/>
              <a:t> in care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scrise</a:t>
            </a:r>
            <a:r>
              <a:rPr lang="en-US" dirty="0" smtClean="0"/>
              <a:t> </a:t>
            </a:r>
            <a:r>
              <a:rPr lang="en-US" dirty="0" err="1" smtClean="0"/>
              <a:t>informatiile</a:t>
            </a:r>
            <a:r>
              <a:rPr lang="en-US" dirty="0" smtClean="0"/>
              <a:t> din dashboard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8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Wordpress</a:t>
            </a:r>
            <a:r>
              <a:rPr lang="en-US" dirty="0"/>
              <a:t>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Informatii</a:t>
            </a:r>
            <a:r>
              <a:rPr lang="en-US" dirty="0" smtClean="0"/>
              <a:t> de </a:t>
            </a:r>
            <a:r>
              <a:rPr lang="en-US" dirty="0" err="1" smtClean="0"/>
              <a:t>baza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98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Settings &gt; Writing</a:t>
            </a:r>
            <a:endParaRPr lang="en-US" dirty="0"/>
          </a:p>
        </p:txBody>
      </p:sp>
      <p:pic>
        <p:nvPicPr>
          <p:cNvPr id="9218" name="Picture 2" descr="WordPress Writing Se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09" y="2755391"/>
            <a:ext cx="4164918" cy="356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ordPress Writing Se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32" y="2433541"/>
            <a:ext cx="3663859" cy="388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028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075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Settings &gt; Writing</a:t>
            </a:r>
          </a:p>
          <a:p>
            <a:pPr lvl="1"/>
            <a:r>
              <a:rPr lang="en-US" dirty="0" smtClean="0"/>
              <a:t>Formatting</a:t>
            </a:r>
          </a:p>
          <a:p>
            <a:pPr lvl="2"/>
            <a:r>
              <a:rPr lang="en-US" dirty="0" err="1" smtClean="0"/>
              <a:t>Convertirea</a:t>
            </a:r>
            <a:r>
              <a:rPr lang="en-US" dirty="0" smtClean="0"/>
              <a:t> </a:t>
            </a:r>
            <a:r>
              <a:rPr lang="en-US" dirty="0" err="1" smtClean="0"/>
              <a:t>simbolurilor</a:t>
            </a:r>
            <a:r>
              <a:rPr lang="en-US" dirty="0" smtClean="0"/>
              <a:t> in </a:t>
            </a:r>
            <a:r>
              <a:rPr lang="en-US" dirty="0" err="1" smtClean="0"/>
              <a:t>emoticoane</a:t>
            </a:r>
            <a:r>
              <a:rPr lang="en-US" dirty="0" smtClean="0"/>
              <a:t> </a:t>
            </a:r>
            <a:r>
              <a:rPr lang="en-US" dirty="0" err="1" smtClean="0"/>
              <a:t>grafice</a:t>
            </a:r>
            <a:endParaRPr lang="en-US" dirty="0" smtClean="0"/>
          </a:p>
          <a:p>
            <a:pPr lvl="2"/>
            <a:r>
              <a:rPr lang="en-US" dirty="0" err="1" smtClean="0"/>
              <a:t>Corectarea</a:t>
            </a:r>
            <a:r>
              <a:rPr lang="en-US" dirty="0" smtClean="0"/>
              <a:t> automata tag-</a:t>
            </a:r>
            <a:r>
              <a:rPr lang="en-US" dirty="0" err="1" smtClean="0"/>
              <a:t>uri</a:t>
            </a:r>
            <a:r>
              <a:rPr lang="en-US" dirty="0" smtClean="0"/>
              <a:t> imbricate XHTML</a:t>
            </a:r>
          </a:p>
          <a:p>
            <a:pPr lvl="1"/>
            <a:r>
              <a:rPr lang="en-US" dirty="0" smtClean="0"/>
              <a:t>Default Post Category</a:t>
            </a:r>
          </a:p>
          <a:p>
            <a:pPr lvl="1"/>
            <a:r>
              <a:rPr lang="en-US" dirty="0" smtClean="0"/>
              <a:t>Default Post Format</a:t>
            </a:r>
          </a:p>
          <a:p>
            <a:pPr lvl="1"/>
            <a:r>
              <a:rPr lang="en-US" dirty="0" smtClean="0"/>
              <a:t>Post via e-mail </a:t>
            </a:r>
          </a:p>
          <a:p>
            <a:pPr lvl="3"/>
            <a:r>
              <a:rPr lang="en-US" dirty="0" err="1" smtClean="0"/>
              <a:t>Creare</a:t>
            </a:r>
            <a:r>
              <a:rPr lang="en-US" dirty="0" smtClean="0"/>
              <a:t> </a:t>
            </a:r>
            <a:r>
              <a:rPr lang="en-US" dirty="0" err="1" smtClean="0"/>
              <a:t>postari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intermediul</a:t>
            </a:r>
            <a:r>
              <a:rPr lang="en-US" dirty="0" smtClean="0"/>
              <a:t> e-mail </a:t>
            </a:r>
            <a:r>
              <a:rPr lang="en-US" dirty="0" err="1" smtClean="0"/>
              <a:t>si</a:t>
            </a:r>
            <a:r>
              <a:rPr lang="en-US" dirty="0" smtClean="0"/>
              <a:t> POP3</a:t>
            </a:r>
          </a:p>
          <a:p>
            <a:pPr lvl="2"/>
            <a:r>
              <a:rPr lang="en-US" dirty="0" smtClean="0"/>
              <a:t>Mail Server</a:t>
            </a:r>
          </a:p>
          <a:p>
            <a:pPr lvl="2"/>
            <a:r>
              <a:rPr lang="en-US" dirty="0" smtClean="0"/>
              <a:t>Login Name</a:t>
            </a:r>
          </a:p>
          <a:p>
            <a:pPr lvl="2"/>
            <a:r>
              <a:rPr lang="en-US" dirty="0" smtClean="0"/>
              <a:t>Password</a:t>
            </a:r>
          </a:p>
          <a:p>
            <a:pPr lvl="2"/>
            <a:r>
              <a:rPr lang="en-US" dirty="0" smtClean="0"/>
              <a:t>Default Mail Category</a:t>
            </a:r>
          </a:p>
          <a:p>
            <a:pPr lvl="1"/>
            <a:r>
              <a:rPr lang="en-US" dirty="0" smtClean="0"/>
              <a:t>Update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89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Settings &gt; Reading</a:t>
            </a:r>
            <a:endParaRPr lang="en-US" dirty="0"/>
          </a:p>
        </p:txBody>
      </p:sp>
      <p:pic>
        <p:nvPicPr>
          <p:cNvPr id="10242" name="Picture 2" descr="WordPress Reading Se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91" y="2519438"/>
            <a:ext cx="3397214" cy="39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ordPress Reading Set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51"/>
          <a:stretch/>
        </p:blipFill>
        <p:spPr bwMode="auto">
          <a:xfrm>
            <a:off x="7578752" y="2519438"/>
            <a:ext cx="4285869" cy="39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289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/>
          </a:bodyPr>
          <a:lstStyle/>
          <a:p>
            <a:r>
              <a:rPr lang="en-US" dirty="0" smtClean="0"/>
              <a:t>Settings &gt; Reading</a:t>
            </a:r>
          </a:p>
          <a:p>
            <a:pPr lvl="1"/>
            <a:r>
              <a:rPr lang="en-US" dirty="0" smtClean="0"/>
              <a:t>Front page displays</a:t>
            </a:r>
          </a:p>
          <a:p>
            <a:pPr lvl="2"/>
            <a:r>
              <a:rPr lang="en-US" dirty="0" smtClean="0"/>
              <a:t>Your latest posts</a:t>
            </a:r>
          </a:p>
          <a:p>
            <a:pPr lvl="2"/>
            <a:r>
              <a:rPr lang="en-US" dirty="0" smtClean="0"/>
              <a:t>A static page</a:t>
            </a:r>
          </a:p>
          <a:p>
            <a:pPr lvl="2"/>
            <a:r>
              <a:rPr lang="en-US" dirty="0" smtClean="0"/>
              <a:t>Front Page</a:t>
            </a:r>
          </a:p>
          <a:p>
            <a:pPr lvl="2"/>
            <a:r>
              <a:rPr lang="en-US" dirty="0" smtClean="0"/>
              <a:t>Posts page</a:t>
            </a:r>
          </a:p>
          <a:p>
            <a:pPr lvl="1"/>
            <a:r>
              <a:rPr lang="en-US" dirty="0" smtClean="0"/>
              <a:t>Blog pages show at most</a:t>
            </a:r>
          </a:p>
          <a:p>
            <a:pPr lvl="1"/>
            <a:r>
              <a:rPr lang="en-US" dirty="0"/>
              <a:t>Syndication feeds show the most </a:t>
            </a:r>
            <a:r>
              <a:rPr lang="en-US" dirty="0" smtClean="0"/>
              <a:t>recent</a:t>
            </a:r>
          </a:p>
          <a:p>
            <a:pPr lvl="1"/>
            <a:r>
              <a:rPr lang="en-US" dirty="0"/>
              <a:t>For each article in a feed, </a:t>
            </a:r>
            <a:r>
              <a:rPr lang="en-US" dirty="0" smtClean="0"/>
              <a:t>show</a:t>
            </a:r>
          </a:p>
          <a:p>
            <a:pPr lvl="2"/>
            <a:r>
              <a:rPr lang="en-US" dirty="0" smtClean="0"/>
              <a:t>Full Text</a:t>
            </a:r>
          </a:p>
          <a:p>
            <a:pPr lvl="2"/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Search Engine Visibility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55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Settings &gt; Discussion</a:t>
            </a:r>
            <a:endParaRPr lang="en-US" dirty="0"/>
          </a:p>
        </p:txBody>
      </p:sp>
      <p:pic>
        <p:nvPicPr>
          <p:cNvPr id="11266" name="Picture 2" descr="WordPress Discussion Se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57" y="2450592"/>
            <a:ext cx="3751800" cy="418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WordPress Discussion Set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64"/>
          <a:stretch/>
        </p:blipFill>
        <p:spPr bwMode="auto">
          <a:xfrm>
            <a:off x="8402463" y="2446352"/>
            <a:ext cx="3374568" cy="415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475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06743"/>
          </a:xfrm>
        </p:spPr>
        <p:txBody>
          <a:bodyPr>
            <a:normAutofit/>
          </a:bodyPr>
          <a:lstStyle/>
          <a:p>
            <a:r>
              <a:rPr lang="en-US" dirty="0" smtClean="0"/>
              <a:t>Settings &gt; Discussion</a:t>
            </a:r>
          </a:p>
          <a:p>
            <a:pPr lvl="1"/>
            <a:r>
              <a:rPr lang="en-US" dirty="0"/>
              <a:t>Default article </a:t>
            </a:r>
            <a:r>
              <a:rPr lang="en-US" dirty="0" smtClean="0"/>
              <a:t>settings	</a:t>
            </a:r>
          </a:p>
          <a:p>
            <a:pPr lvl="2"/>
            <a:r>
              <a:rPr lang="en-US" dirty="0"/>
              <a:t>Attempt to notify any blogs linked to from the </a:t>
            </a:r>
            <a:r>
              <a:rPr lang="en-US" dirty="0" smtClean="0"/>
              <a:t>article</a:t>
            </a:r>
          </a:p>
          <a:p>
            <a:pPr lvl="2"/>
            <a:r>
              <a:rPr lang="en-US" dirty="0"/>
              <a:t>Allow link notifications from other blogs (pingbacks and trackbacks) </a:t>
            </a:r>
            <a:endParaRPr lang="en-US" dirty="0" smtClean="0"/>
          </a:p>
          <a:p>
            <a:pPr lvl="2"/>
            <a:r>
              <a:rPr lang="en-US" dirty="0"/>
              <a:t>Allow people to post comments on new </a:t>
            </a:r>
            <a:r>
              <a:rPr lang="en-US" dirty="0" smtClean="0"/>
              <a:t>articles</a:t>
            </a:r>
          </a:p>
          <a:p>
            <a:pPr lvl="1"/>
            <a:r>
              <a:rPr lang="en-US" dirty="0"/>
              <a:t>Other Comment </a:t>
            </a:r>
            <a:r>
              <a:rPr lang="en-US" dirty="0" smtClean="0"/>
              <a:t>Settings</a:t>
            </a:r>
          </a:p>
          <a:p>
            <a:pPr lvl="2"/>
            <a:r>
              <a:rPr lang="en-US" dirty="0"/>
              <a:t>Comment author must fill out name and </a:t>
            </a:r>
            <a:r>
              <a:rPr lang="en-US" dirty="0" smtClean="0"/>
              <a:t>e-mail</a:t>
            </a:r>
          </a:p>
          <a:p>
            <a:pPr lvl="2"/>
            <a:r>
              <a:rPr lang="en-US" dirty="0"/>
              <a:t>Users must be registered and logged in to </a:t>
            </a:r>
            <a:r>
              <a:rPr lang="en-US" dirty="0" smtClean="0"/>
              <a:t>comment</a:t>
            </a:r>
          </a:p>
          <a:p>
            <a:pPr lvl="2"/>
            <a:r>
              <a:rPr lang="en-US" dirty="0"/>
              <a:t>Automatically close comments on articles older than </a:t>
            </a:r>
            <a:r>
              <a:rPr lang="en-US" dirty="0" smtClean="0"/>
              <a:t>days</a:t>
            </a:r>
          </a:p>
          <a:p>
            <a:pPr lvl="2"/>
            <a:r>
              <a:rPr lang="en-US" dirty="0"/>
              <a:t>Enable threaded (nested) comments</a:t>
            </a:r>
            <a:endParaRPr lang="en-US" dirty="0" smtClean="0"/>
          </a:p>
          <a:p>
            <a:pPr lvl="2"/>
            <a:r>
              <a:rPr lang="en-US" dirty="0"/>
              <a:t>Break comments into pages with top level comments per page and the page displayed by </a:t>
            </a:r>
            <a:r>
              <a:rPr lang="en-US" dirty="0" smtClean="0"/>
              <a:t>default</a:t>
            </a:r>
          </a:p>
          <a:p>
            <a:pPr lvl="2"/>
            <a:r>
              <a:rPr lang="en-US" dirty="0"/>
              <a:t>Comments should be displayed with the comments at the top of each page</a:t>
            </a:r>
          </a:p>
        </p:txBody>
      </p:sp>
    </p:spTree>
    <p:extLst>
      <p:ext uri="{BB962C8B-B14F-4D97-AF65-F5344CB8AC3E}">
        <p14:creationId xmlns:p14="http://schemas.microsoft.com/office/powerpoint/2010/main" val="205703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067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Settings &gt; Discussion</a:t>
            </a:r>
          </a:p>
          <a:p>
            <a:pPr lvl="1"/>
            <a:r>
              <a:rPr lang="en-US" dirty="0"/>
              <a:t>Email me </a:t>
            </a:r>
            <a:r>
              <a:rPr lang="en-US" dirty="0" smtClean="0"/>
              <a:t>whenever</a:t>
            </a:r>
          </a:p>
          <a:p>
            <a:pPr lvl="2"/>
            <a:r>
              <a:rPr lang="en-US" dirty="0" smtClean="0"/>
              <a:t>Anyone </a:t>
            </a:r>
            <a:r>
              <a:rPr lang="en-US" dirty="0"/>
              <a:t>posts a comment 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dirty="0"/>
              <a:t>comment is held for </a:t>
            </a:r>
            <a:r>
              <a:rPr lang="en-US" dirty="0" smtClean="0"/>
              <a:t>moderation</a:t>
            </a:r>
            <a:endParaRPr lang="en-US" dirty="0"/>
          </a:p>
          <a:p>
            <a:pPr lvl="1"/>
            <a:r>
              <a:rPr lang="en-US" dirty="0"/>
              <a:t>Before a comment appears </a:t>
            </a:r>
          </a:p>
          <a:p>
            <a:pPr lvl="2"/>
            <a:r>
              <a:rPr lang="en-US" dirty="0"/>
              <a:t>Comment must be manually approved </a:t>
            </a:r>
            <a:endParaRPr lang="en-US" dirty="0" smtClean="0"/>
          </a:p>
          <a:p>
            <a:pPr lvl="2"/>
            <a:r>
              <a:rPr lang="en-US" dirty="0" smtClean="0"/>
              <a:t>Comment </a:t>
            </a:r>
            <a:r>
              <a:rPr lang="en-US" dirty="0"/>
              <a:t>author must have a previously approved </a:t>
            </a:r>
            <a:r>
              <a:rPr lang="en-US" dirty="0" smtClean="0"/>
              <a:t>comment</a:t>
            </a:r>
            <a:endParaRPr lang="en-US" dirty="0"/>
          </a:p>
          <a:p>
            <a:pPr lvl="1"/>
            <a:r>
              <a:rPr lang="en-US" dirty="0"/>
              <a:t>Comment </a:t>
            </a:r>
            <a:r>
              <a:rPr lang="en-US" dirty="0" smtClean="0"/>
              <a:t>Moderation</a:t>
            </a:r>
            <a:endParaRPr lang="en-US" dirty="0"/>
          </a:p>
          <a:p>
            <a:pPr lvl="1"/>
            <a:r>
              <a:rPr lang="en-US" dirty="0"/>
              <a:t>Comment </a:t>
            </a:r>
            <a:r>
              <a:rPr lang="en-US" dirty="0" smtClean="0"/>
              <a:t>Blacklist</a:t>
            </a:r>
            <a:endParaRPr lang="en-US" dirty="0"/>
          </a:p>
          <a:p>
            <a:pPr lvl="1"/>
            <a:r>
              <a:rPr lang="en-US" dirty="0" smtClean="0"/>
              <a:t>Avatars</a:t>
            </a:r>
            <a:endParaRPr lang="en-US" dirty="0"/>
          </a:p>
          <a:p>
            <a:pPr lvl="2"/>
            <a:r>
              <a:rPr lang="en-US" dirty="0"/>
              <a:t>Avatar </a:t>
            </a:r>
            <a:r>
              <a:rPr lang="en-US" dirty="0" smtClean="0"/>
              <a:t>Display</a:t>
            </a:r>
            <a:endParaRPr lang="en-US" dirty="0"/>
          </a:p>
          <a:p>
            <a:pPr lvl="2"/>
            <a:r>
              <a:rPr lang="en-US" dirty="0" smtClean="0"/>
              <a:t>Maximum rating</a:t>
            </a:r>
            <a:endParaRPr lang="en-US" dirty="0"/>
          </a:p>
          <a:p>
            <a:pPr lvl="1"/>
            <a:r>
              <a:rPr lang="en-US" dirty="0" smtClean="0"/>
              <a:t>Default Avatar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Settings &gt; Media</a:t>
            </a:r>
            <a:endParaRPr lang="en-US" dirty="0"/>
          </a:p>
        </p:txBody>
      </p:sp>
      <p:pic>
        <p:nvPicPr>
          <p:cNvPr id="12290" name="Picture 2" descr="Wordpress Media Se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12" y="2594172"/>
            <a:ext cx="3200526" cy="37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Wordpress Media Set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85"/>
          <a:stretch/>
        </p:blipFill>
        <p:spPr bwMode="auto">
          <a:xfrm>
            <a:off x="7820568" y="2594172"/>
            <a:ext cx="4249512" cy="37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974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Settings &gt; Media</a:t>
            </a:r>
          </a:p>
          <a:p>
            <a:pPr lvl="1"/>
            <a:r>
              <a:rPr lang="en-US" dirty="0" smtClean="0"/>
              <a:t>Thumbnail size</a:t>
            </a:r>
          </a:p>
          <a:p>
            <a:pPr lvl="1"/>
            <a:r>
              <a:rPr lang="en-US" dirty="0" smtClean="0"/>
              <a:t>Medium size</a:t>
            </a:r>
          </a:p>
          <a:p>
            <a:pPr lvl="1"/>
            <a:r>
              <a:rPr lang="en-US" dirty="0" smtClean="0"/>
              <a:t>Large size</a:t>
            </a:r>
          </a:p>
          <a:p>
            <a:pPr lvl="1"/>
            <a:r>
              <a:rPr lang="en-US" dirty="0" smtClean="0"/>
              <a:t>Uploading files – </a:t>
            </a:r>
            <a:r>
              <a:rPr lang="en-US" dirty="0" err="1" smtClean="0"/>
              <a:t>organizare</a:t>
            </a:r>
            <a:r>
              <a:rPr lang="en-US" dirty="0" smtClean="0"/>
              <a:t> </a:t>
            </a:r>
            <a:r>
              <a:rPr lang="en-US" dirty="0" err="1" smtClean="0"/>
              <a:t>fisiere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luna</a:t>
            </a:r>
            <a:r>
              <a:rPr lang="en-US" dirty="0" smtClean="0"/>
              <a:t>/an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Imagini</a:t>
            </a:r>
            <a:endParaRPr lang="en-US" dirty="0" smtClean="0"/>
          </a:p>
          <a:p>
            <a:pPr lvl="1"/>
            <a:r>
              <a:rPr lang="en-US" dirty="0" smtClean="0"/>
              <a:t>GIF &amp; PNG8</a:t>
            </a:r>
          </a:p>
          <a:p>
            <a:pPr lvl="2"/>
            <a:r>
              <a:rPr lang="en-US" dirty="0" err="1" smtClean="0"/>
              <a:t>Formate</a:t>
            </a:r>
            <a:r>
              <a:rPr lang="en-US" dirty="0" smtClean="0"/>
              <a:t> </a:t>
            </a:r>
            <a:r>
              <a:rPr lang="en-US" dirty="0" err="1" smtClean="0"/>
              <a:t>mici</a:t>
            </a:r>
            <a:r>
              <a:rPr lang="en-US" dirty="0" smtClean="0"/>
              <a:t>, </a:t>
            </a:r>
            <a:r>
              <a:rPr lang="en-US" dirty="0" err="1" smtClean="0"/>
              <a:t>perfecte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iconite</a:t>
            </a:r>
            <a:r>
              <a:rPr lang="en-US" dirty="0" smtClean="0"/>
              <a:t> (256 </a:t>
            </a:r>
            <a:r>
              <a:rPr lang="en-US" dirty="0" err="1" smtClean="0"/>
              <a:t>culori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JPEG &amp; PNG24	</a:t>
            </a:r>
          </a:p>
          <a:p>
            <a:pPr lvl="2"/>
            <a:r>
              <a:rPr lang="en-US" dirty="0" err="1" smtClean="0"/>
              <a:t>Dimensiuni</a:t>
            </a:r>
            <a:r>
              <a:rPr lang="en-US" dirty="0" smtClean="0"/>
              <a:t> </a:t>
            </a:r>
            <a:r>
              <a:rPr lang="en-US" dirty="0" err="1" smtClean="0"/>
              <a:t>mari</a:t>
            </a:r>
            <a:r>
              <a:rPr lang="en-US" dirty="0" smtClean="0"/>
              <a:t> la </a:t>
            </a:r>
            <a:r>
              <a:rPr lang="en-US" dirty="0" err="1" smtClean="0"/>
              <a:t>fisiere</a:t>
            </a:r>
            <a:endParaRPr lang="en-US" dirty="0" smtClean="0"/>
          </a:p>
          <a:p>
            <a:pPr lvl="2"/>
            <a:r>
              <a:rPr lang="en-US" dirty="0" err="1" smtClean="0"/>
              <a:t>Timp</a:t>
            </a:r>
            <a:r>
              <a:rPr lang="en-US" dirty="0" smtClean="0"/>
              <a:t> de </a:t>
            </a:r>
            <a:r>
              <a:rPr lang="en-US" dirty="0" err="1" smtClean="0"/>
              <a:t>incarcare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mare</a:t>
            </a:r>
          </a:p>
          <a:p>
            <a:pPr lvl="2"/>
            <a:r>
              <a:rPr lang="en-US" dirty="0" smtClean="0"/>
              <a:t>PNG24 –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crearea</a:t>
            </a:r>
            <a:r>
              <a:rPr lang="en-US" dirty="0" smtClean="0"/>
              <a:t> </a:t>
            </a:r>
            <a:r>
              <a:rPr lang="en-US" dirty="0" err="1" smtClean="0"/>
              <a:t>imaginilor</a:t>
            </a:r>
            <a:r>
              <a:rPr lang="en-US" dirty="0" smtClean="0"/>
              <a:t> cu background transparent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7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de management de </a:t>
            </a:r>
            <a:r>
              <a:rPr lang="en-US" dirty="0" err="1" smtClean="0"/>
              <a:t>continut</a:t>
            </a:r>
            <a:r>
              <a:rPr lang="en-US" dirty="0" smtClean="0"/>
              <a:t> (CMS)</a:t>
            </a:r>
          </a:p>
          <a:p>
            <a:pPr lvl="1"/>
            <a:r>
              <a:rPr lang="en-US" dirty="0" smtClean="0"/>
              <a:t>Soft care </a:t>
            </a:r>
            <a:r>
              <a:rPr lang="en-US" dirty="0" err="1" smtClean="0"/>
              <a:t>stocheaza</a:t>
            </a:r>
            <a:r>
              <a:rPr lang="en-US" dirty="0" smtClean="0"/>
              <a:t> text, </a:t>
            </a:r>
            <a:r>
              <a:rPr lang="en-US" dirty="0" err="1" smtClean="0"/>
              <a:t>poze</a:t>
            </a:r>
            <a:r>
              <a:rPr lang="en-US" dirty="0" smtClean="0"/>
              <a:t>, </a:t>
            </a:r>
            <a:r>
              <a:rPr lang="en-US" dirty="0" err="1" smtClean="0"/>
              <a:t>muzica</a:t>
            </a:r>
            <a:r>
              <a:rPr lang="en-US" dirty="0" smtClean="0"/>
              <a:t>, </a:t>
            </a:r>
            <a:r>
              <a:rPr lang="en-US" dirty="0" err="1" smtClean="0"/>
              <a:t>documente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le face </a:t>
            </a:r>
            <a:r>
              <a:rPr lang="en-US" dirty="0" err="1" smtClean="0"/>
              <a:t>disponibile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site-</a:t>
            </a:r>
            <a:r>
              <a:rPr lang="en-US" dirty="0" err="1" smtClean="0"/>
              <a:t>ul</a:t>
            </a:r>
            <a:r>
              <a:rPr lang="en-US" dirty="0" smtClean="0"/>
              <a:t> web</a:t>
            </a:r>
          </a:p>
          <a:p>
            <a:pPr lvl="1"/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editarea</a:t>
            </a:r>
            <a:r>
              <a:rPr lang="en-US" dirty="0" smtClean="0"/>
              <a:t>, </a:t>
            </a:r>
            <a:r>
              <a:rPr lang="en-US" dirty="0" err="1" smtClean="0"/>
              <a:t>publicarea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modificarea</a:t>
            </a:r>
            <a:r>
              <a:rPr lang="en-US" dirty="0" smtClean="0"/>
              <a:t> </a:t>
            </a:r>
            <a:r>
              <a:rPr lang="en-US" dirty="0" err="1" smtClean="0"/>
              <a:t>continutului</a:t>
            </a:r>
            <a:r>
              <a:rPr lang="en-US" dirty="0" smtClean="0"/>
              <a:t> </a:t>
            </a:r>
            <a:r>
              <a:rPr lang="en-US" dirty="0" err="1" smtClean="0"/>
              <a:t>uui</a:t>
            </a:r>
            <a:r>
              <a:rPr lang="en-US" dirty="0" smtClean="0"/>
              <a:t> site web</a:t>
            </a:r>
          </a:p>
          <a:p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construirea</a:t>
            </a:r>
            <a:r>
              <a:rPr lang="en-US" dirty="0" smtClean="0"/>
              <a:t> site-</a:t>
            </a:r>
            <a:r>
              <a:rPr lang="en-US" dirty="0" err="1" smtClean="0"/>
              <a:t>urilor</a:t>
            </a:r>
            <a:r>
              <a:rPr lang="en-US" dirty="0" smtClean="0"/>
              <a:t> </a:t>
            </a:r>
            <a:r>
              <a:rPr lang="en-US" dirty="0" err="1" smtClean="0"/>
              <a:t>dinamice</a:t>
            </a:r>
            <a:r>
              <a:rPr lang="en-US" dirty="0" smtClean="0"/>
              <a:t> (blog)</a:t>
            </a:r>
          </a:p>
          <a:p>
            <a:r>
              <a:rPr lang="en-US" dirty="0" err="1" smtClean="0"/>
              <a:t>Unul</a:t>
            </a:r>
            <a:r>
              <a:rPr lang="en-US" dirty="0" smtClean="0"/>
              <a:t>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populare</a:t>
            </a:r>
            <a:r>
              <a:rPr lang="en-US" dirty="0" smtClean="0"/>
              <a:t> </a:t>
            </a:r>
            <a:r>
              <a:rPr lang="en-US" dirty="0" err="1" smtClean="0"/>
              <a:t>siteme</a:t>
            </a:r>
            <a:r>
              <a:rPr lang="en-US" dirty="0" smtClean="0"/>
              <a:t> de blogging</a:t>
            </a:r>
          </a:p>
          <a:p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actualizarea</a:t>
            </a:r>
            <a:r>
              <a:rPr lang="en-US" dirty="0" smtClean="0"/>
              <a:t>, </a:t>
            </a:r>
            <a:r>
              <a:rPr lang="en-US" dirty="0" err="1" smtClean="0"/>
              <a:t>personalizarea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managementul</a:t>
            </a:r>
            <a:r>
              <a:rPr lang="en-US" dirty="0" smtClean="0"/>
              <a:t> site-</a:t>
            </a:r>
            <a:r>
              <a:rPr lang="en-US" dirty="0" err="1" smtClean="0"/>
              <a:t>ului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lansat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prima data in 2003, </a:t>
            </a:r>
            <a:r>
              <a:rPr lang="en-US" dirty="0" err="1" smtClean="0"/>
              <a:t>urmand</a:t>
            </a:r>
            <a:r>
              <a:rPr lang="en-US" dirty="0" smtClean="0"/>
              <a:t> a fi </a:t>
            </a:r>
            <a:r>
              <a:rPr lang="en-US" dirty="0" err="1" smtClean="0"/>
              <a:t>anuntat</a:t>
            </a:r>
            <a:r>
              <a:rPr lang="en-US" dirty="0" smtClean="0"/>
              <a:t> ca open source in 2009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78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Drepturi</a:t>
            </a:r>
            <a:r>
              <a:rPr lang="en-US" dirty="0" smtClean="0"/>
              <a:t> de </a:t>
            </a:r>
            <a:r>
              <a:rPr lang="en-US" dirty="0" err="1" smtClean="0"/>
              <a:t>acces</a:t>
            </a:r>
            <a:endParaRPr lang="en-US" dirty="0" smtClean="0"/>
          </a:p>
          <a:p>
            <a:pPr lvl="1"/>
            <a:r>
              <a:rPr lang="en-US" dirty="0" smtClean="0"/>
              <a:t>775</a:t>
            </a:r>
          </a:p>
          <a:p>
            <a:pPr lvl="2"/>
            <a:r>
              <a:rPr lang="en-US" dirty="0" smtClean="0"/>
              <a:t>7 = Read | Write | Execute – </a:t>
            </a:r>
            <a:r>
              <a:rPr lang="en-US" dirty="0" err="1" smtClean="0"/>
              <a:t>pentru</a:t>
            </a:r>
            <a:r>
              <a:rPr lang="en-US" dirty="0" smtClean="0"/>
              <a:t> USER</a:t>
            </a:r>
          </a:p>
          <a:p>
            <a:pPr lvl="2"/>
            <a:r>
              <a:rPr lang="en-US" dirty="0" smtClean="0"/>
              <a:t>7 = </a:t>
            </a:r>
            <a:r>
              <a:rPr lang="en-US" dirty="0"/>
              <a:t>Read | Write | Execute –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smtClean="0"/>
              <a:t>GROUP</a:t>
            </a:r>
          </a:p>
          <a:p>
            <a:pPr lvl="2"/>
            <a:r>
              <a:rPr lang="en-US" dirty="0" smtClean="0"/>
              <a:t>5 = </a:t>
            </a:r>
            <a:r>
              <a:rPr lang="en-US" dirty="0"/>
              <a:t>Read | </a:t>
            </a:r>
            <a:r>
              <a:rPr lang="en-US" dirty="0" smtClean="0"/>
              <a:t>Execute </a:t>
            </a:r>
            <a:r>
              <a:rPr lang="en-US" dirty="0"/>
              <a:t>–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smtClean="0"/>
              <a:t>OTHER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49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Settings &gt; Permalink</a:t>
            </a:r>
            <a:endParaRPr lang="en-US" dirty="0"/>
          </a:p>
        </p:txBody>
      </p:sp>
      <p:pic>
        <p:nvPicPr>
          <p:cNvPr id="13314" name="Picture 2" descr="Wordpress Permalink Set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496" y="2987040"/>
            <a:ext cx="2923013" cy="366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Wordpress Permalink Set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076" y="2987040"/>
            <a:ext cx="3680651" cy="366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04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Common settings</a:t>
            </a:r>
          </a:p>
          <a:p>
            <a:pPr lvl="1"/>
            <a:r>
              <a:rPr lang="en-US" dirty="0" smtClean="0"/>
              <a:t>Default</a:t>
            </a:r>
          </a:p>
          <a:p>
            <a:pPr lvl="1"/>
            <a:r>
              <a:rPr lang="en-US" dirty="0" smtClean="0"/>
              <a:t>Day &amp; name</a:t>
            </a:r>
          </a:p>
          <a:p>
            <a:pPr lvl="1"/>
            <a:r>
              <a:rPr lang="en-US" dirty="0" smtClean="0"/>
              <a:t>Month &amp; name</a:t>
            </a:r>
          </a:p>
          <a:p>
            <a:pPr lvl="1"/>
            <a:r>
              <a:rPr lang="en-US" dirty="0" smtClean="0"/>
              <a:t>Numeric</a:t>
            </a:r>
          </a:p>
          <a:p>
            <a:pPr lvl="1"/>
            <a:r>
              <a:rPr lang="en-US" dirty="0" smtClean="0"/>
              <a:t>Post name</a:t>
            </a:r>
          </a:p>
          <a:p>
            <a:pPr lvl="1"/>
            <a:r>
              <a:rPr lang="en-US" dirty="0" smtClean="0"/>
              <a:t>Custom structure</a:t>
            </a:r>
          </a:p>
          <a:p>
            <a:r>
              <a:rPr lang="en-US" dirty="0" smtClean="0"/>
              <a:t>Optional</a:t>
            </a:r>
          </a:p>
          <a:p>
            <a:pPr lvl="1"/>
            <a:r>
              <a:rPr lang="en-US" dirty="0" smtClean="0"/>
              <a:t>Category base</a:t>
            </a:r>
          </a:p>
          <a:p>
            <a:pPr lvl="1"/>
            <a:r>
              <a:rPr lang="en-US" dirty="0" smtClean="0"/>
              <a:t>Tag 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00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67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Plugins &gt; Installed Plugins</a:t>
            </a:r>
            <a:endParaRPr lang="en-US" dirty="0"/>
          </a:p>
        </p:txBody>
      </p:sp>
      <p:pic>
        <p:nvPicPr>
          <p:cNvPr id="14338" name="Picture 2" descr="Wordpress Plugin Set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23" y="2346071"/>
            <a:ext cx="5715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0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257232"/>
            <a:ext cx="11029615" cy="3678303"/>
          </a:xfrm>
        </p:spPr>
        <p:txBody>
          <a:bodyPr/>
          <a:lstStyle/>
          <a:p>
            <a:r>
              <a:rPr lang="en-US" dirty="0" smtClean="0"/>
              <a:t>Plugins &gt; Add new</a:t>
            </a:r>
          </a:p>
          <a:p>
            <a:r>
              <a:rPr lang="en-US" dirty="0" smtClean="0"/>
              <a:t>Plugins &gt; Add new &gt; Upload Plugin</a:t>
            </a:r>
            <a:endParaRPr lang="en-US" dirty="0"/>
          </a:p>
        </p:txBody>
      </p:sp>
      <p:pic>
        <p:nvPicPr>
          <p:cNvPr id="15362" name="Picture 2" descr="Wordpress Plugin Sett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38"/>
          <a:stretch/>
        </p:blipFill>
        <p:spPr bwMode="auto">
          <a:xfrm>
            <a:off x="6449567" y="2356763"/>
            <a:ext cx="5161239" cy="427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Wordpress Plugin Set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3154028"/>
            <a:ext cx="4132776" cy="347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Plugins &gt; Add new</a:t>
            </a:r>
          </a:p>
          <a:p>
            <a:endParaRPr lang="en-US" dirty="0"/>
          </a:p>
        </p:txBody>
      </p:sp>
      <p:pic>
        <p:nvPicPr>
          <p:cNvPr id="16386" name="Picture 2" descr="Wordpress Plugin Set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4114482"/>
            <a:ext cx="56769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Wordpress Plugin Set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92" y="2455820"/>
            <a:ext cx="4588216" cy="41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2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Optiuni</a:t>
            </a:r>
            <a:r>
              <a:rPr lang="en-US" dirty="0" smtClean="0"/>
              <a:t> de </a:t>
            </a:r>
            <a:r>
              <a:rPr lang="en-US" dirty="0" err="1" smtClean="0"/>
              <a:t>vizualizare</a:t>
            </a:r>
            <a:endParaRPr lang="en-US" dirty="0" smtClean="0"/>
          </a:p>
          <a:p>
            <a:pPr lvl="1"/>
            <a:r>
              <a:rPr lang="en-US" dirty="0" smtClean="0"/>
              <a:t>All</a:t>
            </a:r>
          </a:p>
          <a:p>
            <a:pPr lvl="1"/>
            <a:r>
              <a:rPr lang="en-US" b="1" dirty="0" smtClean="0"/>
              <a:t>Active</a:t>
            </a:r>
          </a:p>
          <a:p>
            <a:pPr lvl="1"/>
            <a:r>
              <a:rPr lang="en-US" dirty="0" smtClean="0"/>
              <a:t>Inactive</a:t>
            </a:r>
          </a:p>
          <a:p>
            <a:pPr lvl="1"/>
            <a:r>
              <a:rPr lang="en-US" dirty="0" smtClean="0"/>
              <a:t>Update available</a:t>
            </a:r>
            <a:endParaRPr lang="en-US" dirty="0"/>
          </a:p>
        </p:txBody>
      </p:sp>
      <p:pic>
        <p:nvPicPr>
          <p:cNvPr id="17410" name="Picture 2" descr="Wordpress Plugin Set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2643284"/>
            <a:ext cx="5715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363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Optiuni</a:t>
            </a:r>
            <a:r>
              <a:rPr lang="en-US" dirty="0" smtClean="0"/>
              <a:t> de </a:t>
            </a:r>
            <a:r>
              <a:rPr lang="en-US" dirty="0" err="1" smtClean="0"/>
              <a:t>vizualizare</a:t>
            </a:r>
            <a:endParaRPr lang="en-US" dirty="0" smtClean="0"/>
          </a:p>
          <a:p>
            <a:pPr lvl="1"/>
            <a:r>
              <a:rPr lang="en-US" dirty="0" smtClean="0"/>
              <a:t>All</a:t>
            </a:r>
          </a:p>
          <a:p>
            <a:pPr lvl="1"/>
            <a:r>
              <a:rPr lang="en-US" dirty="0" smtClean="0"/>
              <a:t>Active</a:t>
            </a:r>
          </a:p>
          <a:p>
            <a:pPr lvl="1"/>
            <a:r>
              <a:rPr lang="en-US" b="1" dirty="0" smtClean="0"/>
              <a:t>Inactive</a:t>
            </a:r>
          </a:p>
          <a:p>
            <a:pPr lvl="1"/>
            <a:r>
              <a:rPr lang="en-US" dirty="0" smtClean="0"/>
              <a:t>Update available</a:t>
            </a:r>
            <a:endParaRPr lang="en-US" dirty="0"/>
          </a:p>
        </p:txBody>
      </p:sp>
      <p:pic>
        <p:nvPicPr>
          <p:cNvPr id="18434" name="Picture 2" descr="Wordpress Plugin Set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87" y="2458373"/>
            <a:ext cx="5715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378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Optiuni</a:t>
            </a:r>
            <a:r>
              <a:rPr lang="en-US" dirty="0" smtClean="0"/>
              <a:t> de </a:t>
            </a:r>
            <a:r>
              <a:rPr lang="en-US" dirty="0" err="1" smtClean="0"/>
              <a:t>vizualizare</a:t>
            </a:r>
            <a:endParaRPr lang="en-US" dirty="0" smtClean="0"/>
          </a:p>
          <a:p>
            <a:pPr lvl="1"/>
            <a:r>
              <a:rPr lang="en-US" dirty="0" smtClean="0"/>
              <a:t>All</a:t>
            </a:r>
          </a:p>
          <a:p>
            <a:pPr lvl="1"/>
            <a:r>
              <a:rPr lang="en-US" dirty="0" smtClean="0"/>
              <a:t>Active</a:t>
            </a:r>
          </a:p>
          <a:p>
            <a:pPr lvl="1"/>
            <a:r>
              <a:rPr lang="en-US" dirty="0" smtClean="0"/>
              <a:t>Inactive</a:t>
            </a:r>
          </a:p>
          <a:p>
            <a:pPr lvl="1"/>
            <a:r>
              <a:rPr lang="en-US" b="1" dirty="0" smtClean="0"/>
              <a:t>Update available</a:t>
            </a:r>
            <a:endParaRPr lang="en-US" b="1" dirty="0"/>
          </a:p>
        </p:txBody>
      </p:sp>
      <p:pic>
        <p:nvPicPr>
          <p:cNvPr id="19458" name="Picture 2" descr="Wordpress Plugin Set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71" y="2619471"/>
            <a:ext cx="57150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34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335" y="2395859"/>
            <a:ext cx="7876032" cy="44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3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Plugins &gt; Editor</a:t>
            </a:r>
          </a:p>
          <a:p>
            <a:pPr lvl="1"/>
            <a:r>
              <a:rPr lang="en-US" dirty="0" smtClean="0"/>
              <a:t>Select plugin to edit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Plugin files</a:t>
            </a:r>
            <a:endParaRPr lang="en-US" dirty="0"/>
          </a:p>
        </p:txBody>
      </p:sp>
      <p:pic>
        <p:nvPicPr>
          <p:cNvPr id="20482" name="Picture 2" descr="Wordpress Plugin Set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52" y="2429049"/>
            <a:ext cx="4919598" cy="428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933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POSTARE vs. PAGINA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76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Postarea</a:t>
            </a:r>
            <a:r>
              <a:rPr lang="en-US" dirty="0" smtClean="0"/>
              <a:t> in </a:t>
            </a:r>
            <a:r>
              <a:rPr lang="en-US" dirty="0" err="1" smtClean="0"/>
              <a:t>Wordpress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ceea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ii da site-</a:t>
            </a:r>
            <a:r>
              <a:rPr lang="en-US" dirty="0" err="1" smtClean="0"/>
              <a:t>ului</a:t>
            </a:r>
            <a:r>
              <a:rPr lang="en-US" dirty="0" smtClean="0"/>
              <a:t> </a:t>
            </a:r>
            <a:r>
              <a:rPr lang="en-US" dirty="0" err="1" smtClean="0"/>
              <a:t>aspectul</a:t>
            </a:r>
            <a:r>
              <a:rPr lang="en-US" dirty="0" smtClean="0"/>
              <a:t> de blog</a:t>
            </a:r>
          </a:p>
          <a:p>
            <a:pPr lvl="1"/>
            <a:r>
              <a:rPr lang="en-US" dirty="0" err="1" smtClean="0"/>
              <a:t>Postarile</a:t>
            </a:r>
            <a:r>
              <a:rPr lang="en-US" dirty="0" smtClean="0"/>
              <a:t> </a:t>
            </a:r>
            <a:r>
              <a:rPr lang="en-US" dirty="0" err="1" smtClean="0"/>
              <a:t>reprezinta</a:t>
            </a:r>
            <a:r>
              <a:rPr lang="en-US" dirty="0" smtClean="0"/>
              <a:t> de </a:t>
            </a:r>
            <a:r>
              <a:rPr lang="en-US" dirty="0" err="1" smtClean="0"/>
              <a:t>obicei</a:t>
            </a:r>
            <a:r>
              <a:rPr lang="en-US" dirty="0" smtClean="0"/>
              <a:t> </a:t>
            </a:r>
            <a:r>
              <a:rPr lang="en-US" dirty="0" err="1" smtClean="0"/>
              <a:t>noutati</a:t>
            </a:r>
            <a:r>
              <a:rPr lang="en-US" dirty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actualizari</a:t>
            </a:r>
            <a:r>
              <a:rPr lang="en-US" dirty="0" smtClean="0"/>
              <a:t> de </a:t>
            </a:r>
            <a:r>
              <a:rPr lang="en-US" dirty="0" err="1" smtClean="0"/>
              <a:t>informatie</a:t>
            </a:r>
            <a:r>
              <a:rPr lang="en-US" dirty="0" smtClean="0"/>
              <a:t> </a:t>
            </a:r>
            <a:r>
              <a:rPr lang="en-US" dirty="0" err="1" smtClean="0"/>
              <a:t>referitoare</a:t>
            </a:r>
            <a:r>
              <a:rPr lang="en-US" dirty="0" smtClean="0"/>
              <a:t> la un </a:t>
            </a:r>
            <a:r>
              <a:rPr lang="en-US" dirty="0" err="1" smtClean="0"/>
              <a:t>anumit</a:t>
            </a:r>
            <a:r>
              <a:rPr lang="en-US" dirty="0" smtClean="0"/>
              <a:t> </a:t>
            </a:r>
            <a:r>
              <a:rPr lang="en-US" dirty="0" err="1" smtClean="0"/>
              <a:t>subiect</a:t>
            </a:r>
            <a:endParaRPr lang="en-US" dirty="0" smtClean="0"/>
          </a:p>
          <a:p>
            <a:pPr lvl="1"/>
            <a:r>
              <a:rPr lang="en-US" dirty="0" err="1" smtClean="0"/>
              <a:t>Postarile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afisate</a:t>
            </a:r>
            <a:r>
              <a:rPr lang="en-US" dirty="0" smtClean="0"/>
              <a:t> in </a:t>
            </a:r>
            <a:r>
              <a:rPr lang="en-US" dirty="0" err="1" smtClean="0"/>
              <a:t>ordine</a:t>
            </a:r>
            <a:r>
              <a:rPr lang="en-US" dirty="0" smtClean="0"/>
              <a:t> </a:t>
            </a:r>
            <a:r>
              <a:rPr lang="en-US" dirty="0" err="1" smtClean="0"/>
              <a:t>cronologica</a:t>
            </a:r>
            <a:r>
              <a:rPr lang="en-US" dirty="0" smtClean="0"/>
              <a:t> (</a:t>
            </a:r>
            <a:r>
              <a:rPr lang="en-US" dirty="0" err="1" smtClean="0"/>
              <a:t>descrescator</a:t>
            </a:r>
            <a:r>
              <a:rPr lang="en-US" dirty="0" smtClean="0"/>
              <a:t>) </a:t>
            </a:r>
            <a:r>
              <a:rPr lang="en-US" dirty="0" err="1" smtClean="0"/>
              <a:t>si</a:t>
            </a:r>
            <a:r>
              <a:rPr lang="en-US" dirty="0" smtClean="0"/>
              <a:t> pot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aiba</a:t>
            </a:r>
            <a:r>
              <a:rPr lang="en-US" dirty="0" smtClean="0"/>
              <a:t> </a:t>
            </a:r>
            <a:r>
              <a:rPr lang="en-US" dirty="0" err="1" smtClean="0"/>
              <a:t>atribuie</a:t>
            </a:r>
            <a:r>
              <a:rPr lang="en-US" dirty="0" smtClean="0"/>
              <a:t> tag-</a:t>
            </a:r>
            <a:r>
              <a:rPr lang="en-US" dirty="0" err="1" smtClean="0"/>
              <a:t>uri</a:t>
            </a:r>
            <a:r>
              <a:rPr lang="en-US" dirty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categorii</a:t>
            </a:r>
            <a:endParaRPr lang="en-US" dirty="0" smtClean="0"/>
          </a:p>
          <a:p>
            <a:pPr lvl="1"/>
            <a:r>
              <a:rPr lang="en-US" dirty="0" err="1" smtClean="0"/>
              <a:t>Postarile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care </a:t>
            </a:r>
            <a:r>
              <a:rPr lang="en-US" dirty="0" err="1" smtClean="0"/>
              <a:t>apar</a:t>
            </a:r>
            <a:r>
              <a:rPr lang="en-US" dirty="0" smtClean="0"/>
              <a:t> in RSS-</a:t>
            </a:r>
            <a:r>
              <a:rPr lang="en-US" dirty="0" err="1" smtClean="0"/>
              <a:t>ul</a:t>
            </a:r>
            <a:r>
              <a:rPr lang="en-US" dirty="0" smtClean="0"/>
              <a:t> site-</a:t>
            </a:r>
            <a:r>
              <a:rPr lang="en-US" dirty="0" err="1" smtClean="0"/>
              <a:t>ului</a:t>
            </a:r>
            <a:endParaRPr lang="en-US" dirty="0" smtClean="0"/>
          </a:p>
          <a:p>
            <a:pPr lvl="1"/>
            <a:r>
              <a:rPr lang="en-US" dirty="0" err="1" smtClean="0"/>
              <a:t>Postarile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TEMPORALE, </a:t>
            </a:r>
            <a:r>
              <a:rPr lang="en-US" dirty="0" err="1" smtClean="0"/>
              <a:t>dinamice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intermediul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 se </a:t>
            </a:r>
            <a:r>
              <a:rPr lang="en-US" dirty="0" err="1" smtClean="0"/>
              <a:t>schimba</a:t>
            </a:r>
            <a:r>
              <a:rPr lang="en-US" dirty="0" smtClean="0"/>
              <a:t> constant </a:t>
            </a:r>
            <a:r>
              <a:rPr lang="en-US" dirty="0" err="1" smtClean="0"/>
              <a:t>continutul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care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vad</a:t>
            </a:r>
            <a:r>
              <a:rPr lang="en-US" dirty="0" smtClean="0"/>
              <a:t> </a:t>
            </a:r>
            <a:r>
              <a:rPr lang="en-US" dirty="0" err="1" smtClean="0"/>
              <a:t>utilizatorii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3969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Paginile</a:t>
            </a:r>
            <a:r>
              <a:rPr lang="en-US" dirty="0" smtClean="0"/>
              <a:t> in </a:t>
            </a:r>
            <a:r>
              <a:rPr lang="en-US" dirty="0" err="1" smtClean="0"/>
              <a:t>Wordpress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similar </a:t>
            </a:r>
            <a:r>
              <a:rPr lang="en-US" dirty="0" err="1" smtClean="0"/>
              <a:t>postarilor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deoarece</a:t>
            </a:r>
            <a:r>
              <a:rPr lang="en-US" dirty="0" smtClean="0"/>
              <a:t> au </a:t>
            </a:r>
            <a:r>
              <a:rPr lang="en-US" dirty="0" err="1" smtClean="0"/>
              <a:t>titlu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continut</a:t>
            </a:r>
            <a:r>
              <a:rPr lang="en-US" dirty="0" smtClean="0"/>
              <a:t>)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diferite</a:t>
            </a:r>
            <a:r>
              <a:rPr lang="en-US" dirty="0" smtClean="0"/>
              <a:t> de </a:t>
            </a:r>
            <a:r>
              <a:rPr lang="en-US" dirty="0" err="1" smtClean="0"/>
              <a:t>acestea</a:t>
            </a:r>
            <a:r>
              <a:rPr lang="en-US" dirty="0" smtClean="0"/>
              <a:t> </a:t>
            </a:r>
            <a:r>
              <a:rPr lang="en-US" dirty="0" err="1" smtClean="0"/>
              <a:t>deoarece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 general se </a:t>
            </a:r>
            <a:r>
              <a:rPr lang="en-US" dirty="0" err="1" smtClean="0"/>
              <a:t>folosesc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cintinut</a:t>
            </a:r>
            <a:r>
              <a:rPr lang="en-US" dirty="0" smtClean="0"/>
              <a:t> static, </a:t>
            </a:r>
            <a:r>
              <a:rPr lang="en-US" dirty="0" err="1" smtClean="0"/>
              <a:t>fiind</a:t>
            </a:r>
            <a:r>
              <a:rPr lang="en-US" dirty="0" smtClean="0"/>
              <a:t> ATEMPORALE</a:t>
            </a:r>
          </a:p>
          <a:p>
            <a:pPr lvl="1"/>
            <a:r>
              <a:rPr lang="en-US" dirty="0" err="1" smtClean="0"/>
              <a:t>Exemple</a:t>
            </a:r>
            <a:r>
              <a:rPr lang="en-US" dirty="0" smtClean="0"/>
              <a:t> de </a:t>
            </a:r>
            <a:r>
              <a:rPr lang="en-US" dirty="0" err="1" smtClean="0"/>
              <a:t>pagini</a:t>
            </a:r>
            <a:r>
              <a:rPr lang="en-US" dirty="0" smtClean="0"/>
              <a:t>: About me | Contact Us</a:t>
            </a:r>
          </a:p>
          <a:p>
            <a:pPr lvl="1"/>
            <a:r>
              <a:rPr lang="en-US" dirty="0" err="1" smtClean="0"/>
              <a:t>Paginile</a:t>
            </a:r>
            <a:r>
              <a:rPr lang="en-US" dirty="0" smtClean="0"/>
              <a:t> nu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afisate</a:t>
            </a:r>
            <a:r>
              <a:rPr lang="en-US" dirty="0" smtClean="0"/>
              <a:t> </a:t>
            </a:r>
            <a:r>
              <a:rPr lang="en-US" dirty="0" err="1" smtClean="0"/>
              <a:t>dupa</a:t>
            </a:r>
            <a:r>
              <a:rPr lang="en-US" dirty="0" smtClean="0"/>
              <a:t> data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nci</a:t>
            </a:r>
            <a:r>
              <a:rPr lang="en-US" dirty="0" smtClean="0"/>
              <a:t> nu </a:t>
            </a:r>
            <a:r>
              <a:rPr lang="en-US" dirty="0" err="1" smtClean="0"/>
              <a:t>sunt</a:t>
            </a:r>
            <a:r>
              <a:rPr lang="en-US" dirty="0" smtClean="0"/>
              <a:t> associate </a:t>
            </a:r>
            <a:r>
              <a:rPr lang="en-US" dirty="0" err="1" smtClean="0"/>
              <a:t>unot</a:t>
            </a:r>
            <a:r>
              <a:rPr lang="en-US" dirty="0" smtClean="0"/>
              <a:t> tag-</a:t>
            </a:r>
            <a:r>
              <a:rPr lang="en-US" dirty="0" err="1" smtClean="0"/>
              <a:t>uri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categorii</a:t>
            </a:r>
            <a:endParaRPr lang="en-US" dirty="0" smtClean="0"/>
          </a:p>
          <a:p>
            <a:pPr lvl="1"/>
            <a:r>
              <a:rPr lang="en-US" dirty="0" err="1" smtClean="0"/>
              <a:t>Paginile</a:t>
            </a:r>
            <a:r>
              <a:rPr lang="en-US" dirty="0" smtClean="0"/>
              <a:t> pot face parte </a:t>
            </a:r>
            <a:r>
              <a:rPr lang="en-US" dirty="0" err="1" smtClean="0"/>
              <a:t>dintr</a:t>
            </a:r>
            <a:r>
              <a:rPr lang="en-US" dirty="0" smtClean="0"/>
              <a:t>-un </a:t>
            </a:r>
            <a:r>
              <a:rPr lang="en-US" dirty="0" err="1" smtClean="0"/>
              <a:t>grup</a:t>
            </a:r>
            <a:r>
              <a:rPr lang="en-US" dirty="0" smtClean="0"/>
              <a:t> de </a:t>
            </a:r>
            <a:r>
              <a:rPr lang="en-US" dirty="0" err="1" smtClean="0"/>
              <a:t>pagini</a:t>
            </a:r>
            <a:r>
              <a:rPr lang="en-US" dirty="0" smtClean="0"/>
              <a:t> (</a:t>
            </a:r>
            <a:r>
              <a:rPr lang="en-US" dirty="0" err="1" smtClean="0"/>
              <a:t>ierarhizare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Datorita</a:t>
            </a:r>
            <a:r>
              <a:rPr lang="en-US" dirty="0" smtClean="0"/>
              <a:t> </a:t>
            </a:r>
            <a:r>
              <a:rPr lang="en-US" dirty="0" err="1" smtClean="0"/>
              <a:t>naturii</a:t>
            </a:r>
            <a:r>
              <a:rPr lang="en-US" dirty="0" smtClean="0"/>
              <a:t> </a:t>
            </a:r>
            <a:r>
              <a:rPr lang="en-US" dirty="0" err="1" smtClean="0"/>
              <a:t>statice</a:t>
            </a:r>
            <a:r>
              <a:rPr lang="en-US" dirty="0" smtClean="0"/>
              <a:t> a </a:t>
            </a:r>
            <a:r>
              <a:rPr lang="en-US" dirty="0" err="1" smtClean="0"/>
              <a:t>paginilor</a:t>
            </a:r>
            <a:r>
              <a:rPr lang="en-US" dirty="0" smtClean="0"/>
              <a:t>, </a:t>
            </a:r>
            <a:r>
              <a:rPr lang="en-US" dirty="0" err="1" smtClean="0"/>
              <a:t>acestea</a:t>
            </a:r>
            <a:r>
              <a:rPr lang="en-US" dirty="0" smtClean="0"/>
              <a:t> nu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incluse</a:t>
            </a:r>
            <a:r>
              <a:rPr lang="en-US" dirty="0" smtClean="0"/>
              <a:t> in feed-</a:t>
            </a:r>
            <a:r>
              <a:rPr lang="en-US" dirty="0" err="1" smtClean="0"/>
              <a:t>urile</a:t>
            </a:r>
            <a:r>
              <a:rPr lang="en-US" dirty="0" smtClean="0"/>
              <a:t> RSS</a:t>
            </a:r>
          </a:p>
        </p:txBody>
      </p:sp>
    </p:spTree>
    <p:extLst>
      <p:ext uri="{BB962C8B-B14F-4D97-AF65-F5344CB8AC3E}">
        <p14:creationId xmlns:p14="http://schemas.microsoft.com/office/powerpoint/2010/main" val="1927016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CATEGORII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0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61680"/>
          </a:xfrm>
        </p:spPr>
        <p:txBody>
          <a:bodyPr/>
          <a:lstStyle/>
          <a:p>
            <a:r>
              <a:rPr lang="en-US" dirty="0" smtClean="0"/>
              <a:t>Posts &gt; Categories</a:t>
            </a:r>
          </a:p>
          <a:p>
            <a:r>
              <a:rPr lang="en-US" dirty="0" smtClean="0"/>
              <a:t>Add Category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Slug</a:t>
            </a:r>
          </a:p>
          <a:p>
            <a:pPr lvl="1"/>
            <a:r>
              <a:rPr lang="en-US" dirty="0" smtClean="0"/>
              <a:t>Parent</a:t>
            </a:r>
          </a:p>
          <a:p>
            <a:pPr lvl="1"/>
            <a:r>
              <a:rPr lang="en-US" dirty="0" smtClean="0"/>
              <a:t>Description</a:t>
            </a:r>
          </a:p>
          <a:p>
            <a:r>
              <a:rPr lang="en-US" dirty="0" smtClean="0"/>
              <a:t>Edit</a:t>
            </a:r>
          </a:p>
          <a:p>
            <a:r>
              <a:rPr lang="en-US" dirty="0" smtClean="0"/>
              <a:t>Quick edit</a:t>
            </a:r>
          </a:p>
          <a:p>
            <a:r>
              <a:rPr lang="en-US" dirty="0" smtClean="0"/>
              <a:t>Delete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70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327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97616"/>
            <a:ext cx="11029615" cy="47135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Posts &gt; Add new</a:t>
            </a:r>
          </a:p>
          <a:p>
            <a:pPr lvl="1"/>
            <a:r>
              <a:rPr lang="en-US" dirty="0" smtClean="0"/>
              <a:t>Post Title</a:t>
            </a:r>
          </a:p>
          <a:p>
            <a:pPr lvl="1"/>
            <a:r>
              <a:rPr lang="en-US" dirty="0" smtClean="0"/>
              <a:t>Post Content</a:t>
            </a:r>
          </a:p>
          <a:p>
            <a:pPr lvl="1"/>
            <a:r>
              <a:rPr lang="en-US" dirty="0" smtClean="0"/>
              <a:t>Publish</a:t>
            </a:r>
          </a:p>
          <a:p>
            <a:pPr lvl="2"/>
            <a:r>
              <a:rPr lang="en-US" dirty="0" smtClean="0"/>
              <a:t>Save Draft</a:t>
            </a:r>
          </a:p>
          <a:p>
            <a:pPr lvl="2"/>
            <a:r>
              <a:rPr lang="en-US" dirty="0" smtClean="0"/>
              <a:t>Preview</a:t>
            </a:r>
          </a:p>
          <a:p>
            <a:pPr lvl="2"/>
            <a:r>
              <a:rPr lang="en-US" dirty="0" smtClean="0"/>
              <a:t>Move to Trash</a:t>
            </a:r>
          </a:p>
          <a:p>
            <a:pPr lvl="2"/>
            <a:r>
              <a:rPr lang="en-US" dirty="0" smtClean="0"/>
              <a:t>Status</a:t>
            </a:r>
          </a:p>
          <a:p>
            <a:pPr lvl="2"/>
            <a:r>
              <a:rPr lang="en-US" dirty="0" smtClean="0"/>
              <a:t>Visibility</a:t>
            </a:r>
          </a:p>
          <a:p>
            <a:pPr lvl="2"/>
            <a:r>
              <a:rPr lang="en-US" dirty="0" smtClean="0"/>
              <a:t>Published</a:t>
            </a:r>
          </a:p>
          <a:p>
            <a:r>
              <a:rPr lang="en-US" dirty="0" smtClean="0"/>
              <a:t>Edit</a:t>
            </a:r>
          </a:p>
          <a:p>
            <a:r>
              <a:rPr lang="en-US" dirty="0" smtClean="0"/>
              <a:t>Quick Edit</a:t>
            </a:r>
          </a:p>
          <a:p>
            <a:r>
              <a:rPr lang="en-US" dirty="0" smtClean="0"/>
              <a:t>Delete</a:t>
            </a:r>
          </a:p>
          <a:p>
            <a:r>
              <a:rPr lang="en-US" dirty="0" smtClean="0"/>
              <a:t>View</a:t>
            </a:r>
            <a:endParaRPr lang="en-US" dirty="0"/>
          </a:p>
        </p:txBody>
      </p:sp>
      <p:pic>
        <p:nvPicPr>
          <p:cNvPr id="21506" name="Picture 2" descr="WordPress Add Pos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69"/>
          <a:stretch/>
        </p:blipFill>
        <p:spPr bwMode="auto">
          <a:xfrm>
            <a:off x="5776087" y="1989772"/>
            <a:ext cx="5715000" cy="463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2445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504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Media Library</a:t>
            </a:r>
          </a:p>
          <a:p>
            <a:pPr lvl="1"/>
            <a:r>
              <a:rPr lang="en-US" dirty="0" err="1" smtClean="0"/>
              <a:t>Imagini</a:t>
            </a:r>
            <a:endParaRPr lang="en-US" dirty="0" smtClean="0"/>
          </a:p>
          <a:p>
            <a:pPr lvl="1"/>
            <a:r>
              <a:rPr lang="en-US" dirty="0" err="1" smtClean="0"/>
              <a:t>Fisiere</a:t>
            </a:r>
            <a:r>
              <a:rPr lang="en-US" dirty="0" smtClean="0"/>
              <a:t> video</a:t>
            </a:r>
          </a:p>
          <a:p>
            <a:pPr lvl="1"/>
            <a:r>
              <a:rPr lang="en-US" dirty="0" err="1" smtClean="0"/>
              <a:t>Fisiere</a:t>
            </a:r>
            <a:r>
              <a:rPr lang="en-US" dirty="0" smtClean="0"/>
              <a:t> audio</a:t>
            </a:r>
          </a:p>
          <a:p>
            <a:pPr lvl="1"/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tipuri</a:t>
            </a:r>
            <a:r>
              <a:rPr lang="en-US" dirty="0" smtClean="0"/>
              <a:t> de </a:t>
            </a:r>
            <a:r>
              <a:rPr lang="en-US" dirty="0" err="1" smtClean="0"/>
              <a:t>fisiere</a:t>
            </a:r>
            <a:endParaRPr lang="en-US" dirty="0" smtClean="0"/>
          </a:p>
          <a:p>
            <a:r>
              <a:rPr lang="en-US" dirty="0" err="1" smtClean="0"/>
              <a:t>Operatii</a:t>
            </a:r>
            <a:endParaRPr lang="en-US" dirty="0" smtClean="0"/>
          </a:p>
          <a:p>
            <a:pPr lvl="1"/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Add</a:t>
            </a:r>
          </a:p>
          <a:p>
            <a:pPr lvl="1"/>
            <a:r>
              <a:rPr lang="en-US" dirty="0" smtClean="0"/>
              <a:t>Edit</a:t>
            </a:r>
          </a:p>
          <a:p>
            <a:pPr lvl="1"/>
            <a:r>
              <a:rPr lang="en-US" dirty="0" smtClean="0"/>
              <a:t>Delete</a:t>
            </a:r>
            <a:endParaRPr lang="en-US" dirty="0"/>
          </a:p>
        </p:txBody>
      </p:sp>
      <p:pic>
        <p:nvPicPr>
          <p:cNvPr id="22530" name="Picture 2" descr="WordPress Media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6" y="2212092"/>
            <a:ext cx="568642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5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39" y="2180496"/>
            <a:ext cx="11666861" cy="367830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Caracteristici</a:t>
            </a:r>
            <a:endParaRPr lang="en-US" dirty="0" smtClean="0"/>
          </a:p>
          <a:p>
            <a:pPr lvl="1"/>
            <a:r>
              <a:rPr lang="en-US" dirty="0" err="1" smtClean="0"/>
              <a:t>Managementul</a:t>
            </a:r>
            <a:r>
              <a:rPr lang="en-US" dirty="0" smtClean="0"/>
              <a:t> </a:t>
            </a:r>
            <a:r>
              <a:rPr lang="en-US" dirty="0" err="1" smtClean="0"/>
              <a:t>utilizatorilor</a:t>
            </a:r>
            <a:r>
              <a:rPr lang="en-US" dirty="0" smtClean="0"/>
              <a:t> –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crearea</a:t>
            </a:r>
            <a:r>
              <a:rPr lang="en-US" dirty="0" smtClean="0"/>
              <a:t> </a:t>
            </a:r>
            <a:r>
              <a:rPr lang="en-US" dirty="0" err="1" smtClean="0"/>
              <a:t>utilizatorilor</a:t>
            </a:r>
            <a:r>
              <a:rPr lang="en-US" dirty="0" smtClean="0"/>
              <a:t> cu </a:t>
            </a:r>
            <a:r>
              <a:rPr lang="en-US" dirty="0" err="1" smtClean="0"/>
              <a:t>roluri</a:t>
            </a:r>
            <a:r>
              <a:rPr lang="en-US" dirty="0" smtClean="0"/>
              <a:t> multiple,  </a:t>
            </a:r>
            <a:r>
              <a:rPr lang="en-US" dirty="0" err="1" smtClean="0"/>
              <a:t>stergerea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, </a:t>
            </a:r>
            <a:r>
              <a:rPr lang="en-US" dirty="0" err="1" smtClean="0"/>
              <a:t>precum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actualizarea</a:t>
            </a:r>
            <a:r>
              <a:rPr lang="en-US" dirty="0" smtClean="0"/>
              <a:t> </a:t>
            </a:r>
            <a:r>
              <a:rPr lang="en-US" dirty="0" err="1" smtClean="0"/>
              <a:t>parolei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a </a:t>
            </a:r>
            <a:r>
              <a:rPr lang="en-US" dirty="0" err="1" smtClean="0"/>
              <a:t>altor</a:t>
            </a:r>
            <a:r>
              <a:rPr lang="en-US" dirty="0" smtClean="0"/>
              <a:t> </a:t>
            </a:r>
            <a:r>
              <a:rPr lang="en-US" dirty="0" err="1" smtClean="0"/>
              <a:t>informatii</a:t>
            </a:r>
            <a:endParaRPr lang="en-US" dirty="0" smtClean="0"/>
          </a:p>
          <a:p>
            <a:pPr lvl="2"/>
            <a:r>
              <a:rPr lang="en-US" dirty="0" smtClean="0"/>
              <a:t>Subscriber</a:t>
            </a:r>
          </a:p>
          <a:p>
            <a:pPr lvl="2"/>
            <a:r>
              <a:rPr lang="en-US" dirty="0" smtClean="0"/>
              <a:t>Contributor</a:t>
            </a:r>
          </a:p>
          <a:p>
            <a:pPr lvl="2"/>
            <a:r>
              <a:rPr lang="en-US" dirty="0" smtClean="0"/>
              <a:t>Author</a:t>
            </a:r>
          </a:p>
          <a:p>
            <a:pPr lvl="2"/>
            <a:r>
              <a:rPr lang="en-US" dirty="0" smtClean="0"/>
              <a:t>Editor</a:t>
            </a:r>
          </a:p>
          <a:p>
            <a:pPr lvl="2"/>
            <a:r>
              <a:rPr lang="en-US" dirty="0" smtClean="0"/>
              <a:t>administrator</a:t>
            </a:r>
          </a:p>
          <a:p>
            <a:pPr lvl="1"/>
            <a:r>
              <a:rPr lang="en-US" dirty="0" err="1" smtClean="0"/>
              <a:t>Managementul</a:t>
            </a:r>
            <a:r>
              <a:rPr lang="en-US" dirty="0" smtClean="0"/>
              <a:t> </a:t>
            </a:r>
            <a:r>
              <a:rPr lang="en-US" dirty="0" err="1" smtClean="0"/>
              <a:t>fisierelor</a:t>
            </a:r>
            <a:r>
              <a:rPr lang="en-US" dirty="0" smtClean="0"/>
              <a:t> (media)</a:t>
            </a:r>
          </a:p>
          <a:p>
            <a:pPr lvl="1"/>
            <a:r>
              <a:rPr lang="en-US" dirty="0" err="1" smtClean="0"/>
              <a:t>Tema</a:t>
            </a:r>
            <a:endParaRPr lang="en-US" dirty="0" smtClean="0"/>
          </a:p>
          <a:p>
            <a:pPr lvl="1"/>
            <a:r>
              <a:rPr lang="en-US" dirty="0" smtClean="0"/>
              <a:t>Module </a:t>
            </a:r>
            <a:r>
              <a:rPr lang="en-US" dirty="0" err="1" smtClean="0"/>
              <a:t>suplimentare</a:t>
            </a:r>
            <a:endParaRPr lang="en-US" dirty="0" smtClean="0"/>
          </a:p>
          <a:p>
            <a:pPr lvl="1"/>
            <a:r>
              <a:rPr lang="en-US" dirty="0" smtClean="0"/>
              <a:t>SEO</a:t>
            </a:r>
          </a:p>
          <a:p>
            <a:pPr lvl="1"/>
            <a:r>
              <a:rPr lang="en-US" dirty="0" err="1" smtClean="0"/>
              <a:t>Multilingvist</a:t>
            </a:r>
            <a:endParaRPr lang="en-US" dirty="0" smtClean="0"/>
          </a:p>
          <a:p>
            <a:pPr lvl="1"/>
            <a:r>
              <a:rPr lang="en-US" dirty="0" smtClean="0"/>
              <a:t>Import de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675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 Media</a:t>
            </a:r>
          </a:p>
          <a:p>
            <a:pPr lvl="1"/>
            <a:r>
              <a:rPr lang="en-US" dirty="0" smtClean="0"/>
              <a:t>URL</a:t>
            </a:r>
          </a:p>
          <a:p>
            <a:pPr lvl="1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Permalink</a:t>
            </a:r>
          </a:p>
          <a:p>
            <a:pPr lvl="1"/>
            <a:r>
              <a:rPr lang="en-US" dirty="0" smtClean="0"/>
              <a:t>Edit image (rotate, scale, crop, flip)</a:t>
            </a:r>
          </a:p>
          <a:p>
            <a:pPr lvl="1"/>
            <a:r>
              <a:rPr lang="en-US" dirty="0" smtClean="0"/>
              <a:t>Caption</a:t>
            </a:r>
          </a:p>
          <a:p>
            <a:pPr lvl="1"/>
            <a:r>
              <a:rPr lang="en-US" dirty="0" smtClean="0"/>
              <a:t>Alternate text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Delete Permanently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5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64371"/>
          </a:xfrm>
        </p:spPr>
        <p:txBody>
          <a:bodyPr>
            <a:normAutofit/>
          </a:bodyPr>
          <a:lstStyle/>
          <a:p>
            <a:r>
              <a:rPr lang="en-US" dirty="0" err="1" smtClean="0"/>
              <a:t>Avantaje</a:t>
            </a:r>
            <a:endParaRPr lang="en-US" dirty="0" smtClean="0"/>
          </a:p>
          <a:p>
            <a:pPr lvl="1"/>
            <a:r>
              <a:rPr lang="en-US" dirty="0" err="1" smtClean="0"/>
              <a:t>Platforma</a:t>
            </a:r>
            <a:r>
              <a:rPr lang="en-US" dirty="0" smtClean="0"/>
              <a:t> </a:t>
            </a:r>
            <a:r>
              <a:rPr lang="en-US" dirty="0" err="1" smtClean="0"/>
              <a:t>gratuita</a:t>
            </a:r>
            <a:endParaRPr lang="en-US" dirty="0" smtClean="0"/>
          </a:p>
          <a:p>
            <a:pPr lvl="1"/>
            <a:r>
              <a:rPr lang="en-US" dirty="0" err="1" smtClean="0"/>
              <a:t>Platforma</a:t>
            </a:r>
            <a:r>
              <a:rPr lang="en-US" dirty="0" smtClean="0"/>
              <a:t> open source</a:t>
            </a:r>
          </a:p>
          <a:p>
            <a:pPr lvl="1"/>
            <a:r>
              <a:rPr lang="en-US" dirty="0" err="1" smtClean="0"/>
              <a:t>Fisierele</a:t>
            </a:r>
            <a:r>
              <a:rPr lang="en-US" dirty="0" smtClean="0"/>
              <a:t> CSS pot fi </a:t>
            </a:r>
            <a:r>
              <a:rPr lang="en-US" dirty="0" err="1" smtClean="0"/>
              <a:t>modificate</a:t>
            </a:r>
            <a:endParaRPr lang="en-US" dirty="0" smtClean="0"/>
          </a:p>
          <a:p>
            <a:pPr lvl="1"/>
            <a:r>
              <a:rPr lang="en-US" dirty="0" err="1" smtClean="0"/>
              <a:t>Exista</a:t>
            </a:r>
            <a:r>
              <a:rPr lang="en-US" dirty="0" smtClean="0"/>
              <a:t> o </a:t>
            </a:r>
            <a:r>
              <a:rPr lang="en-US" dirty="0" err="1" smtClean="0"/>
              <a:t>multime</a:t>
            </a:r>
            <a:r>
              <a:rPr lang="en-US" dirty="0" smtClean="0"/>
              <a:t> de </a:t>
            </a:r>
            <a:r>
              <a:rPr lang="en-US" dirty="0" err="1" smtClean="0"/>
              <a:t>sabloane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teme</a:t>
            </a:r>
            <a:r>
              <a:rPr lang="en-US" dirty="0" smtClean="0"/>
              <a:t> </a:t>
            </a:r>
            <a:r>
              <a:rPr lang="en-US" dirty="0" err="1" smtClean="0"/>
              <a:t>disponibile</a:t>
            </a:r>
            <a:endParaRPr lang="en-US" dirty="0" smtClean="0"/>
          </a:p>
          <a:p>
            <a:pPr lvl="1"/>
            <a:r>
              <a:rPr lang="en-US" dirty="0" err="1" smtClean="0"/>
              <a:t>Exista</a:t>
            </a:r>
            <a:r>
              <a:rPr lang="en-US" dirty="0" smtClean="0"/>
              <a:t> o </a:t>
            </a:r>
            <a:r>
              <a:rPr lang="en-US" dirty="0" err="1" smtClean="0"/>
              <a:t>varietate</a:t>
            </a:r>
            <a:r>
              <a:rPr lang="en-US" dirty="0" smtClean="0"/>
              <a:t> mare de module </a:t>
            </a:r>
            <a:r>
              <a:rPr lang="en-US" dirty="0" err="1" smtClean="0"/>
              <a:t>suplimentare</a:t>
            </a:r>
            <a:endParaRPr lang="en-US" dirty="0" smtClean="0"/>
          </a:p>
          <a:p>
            <a:pPr lvl="1"/>
            <a:r>
              <a:rPr lang="en-US" dirty="0" smtClean="0"/>
              <a:t>Se </a:t>
            </a:r>
            <a:r>
              <a:rPr lang="en-US" dirty="0" err="1" smtClean="0"/>
              <a:t>foloseste</a:t>
            </a:r>
            <a:r>
              <a:rPr lang="en-US" dirty="0" smtClean="0"/>
              <a:t> </a:t>
            </a:r>
            <a:r>
              <a:rPr lang="en-US" dirty="0" err="1" smtClean="0"/>
              <a:t>editorul</a:t>
            </a:r>
            <a:r>
              <a:rPr lang="en-US" dirty="0" smtClean="0"/>
              <a:t> WYSIWYG</a:t>
            </a:r>
            <a:r>
              <a:rPr lang="en-US" dirty="0"/>
              <a:t>(What You See Is What You </a:t>
            </a:r>
            <a:r>
              <a:rPr lang="en-US" dirty="0" smtClean="0"/>
              <a:t>Get)</a:t>
            </a:r>
          </a:p>
          <a:p>
            <a:pPr lvl="1"/>
            <a:r>
              <a:rPr lang="en-US" dirty="0" err="1" smtClean="0"/>
              <a:t>Fisierele</a:t>
            </a:r>
            <a:r>
              <a:rPr lang="en-US" dirty="0" smtClean="0"/>
              <a:t> pot fi </a:t>
            </a:r>
            <a:r>
              <a:rPr lang="en-US" dirty="0" err="1" smtClean="0"/>
              <a:t>uploadate</a:t>
            </a:r>
            <a:r>
              <a:rPr lang="en-US" dirty="0" smtClean="0"/>
              <a:t> </a:t>
            </a:r>
            <a:r>
              <a:rPr lang="en-US" dirty="0" err="1" smtClean="0"/>
              <a:t>usor</a:t>
            </a:r>
            <a:endParaRPr lang="en-US" dirty="0" smtClean="0"/>
          </a:p>
          <a:p>
            <a:pPr lvl="1"/>
            <a:r>
              <a:rPr lang="en-US" dirty="0" err="1" smtClean="0"/>
              <a:t>Ofera</a:t>
            </a:r>
            <a:r>
              <a:rPr lang="en-US" dirty="0" smtClean="0"/>
              <a:t> </a:t>
            </a:r>
            <a:r>
              <a:rPr lang="en-US" dirty="0" err="1" smtClean="0"/>
              <a:t>instrumente</a:t>
            </a:r>
            <a:r>
              <a:rPr lang="en-US" dirty="0" smtClean="0"/>
              <a:t> SEO</a:t>
            </a:r>
          </a:p>
          <a:p>
            <a:pPr lvl="1"/>
            <a:r>
              <a:rPr lang="en-US" dirty="0" err="1" smtClean="0"/>
              <a:t>Personalizarea</a:t>
            </a:r>
            <a:r>
              <a:rPr lang="en-US" dirty="0" smtClean="0"/>
              <a:t> se face </a:t>
            </a:r>
            <a:r>
              <a:rPr lang="en-US" dirty="0" err="1" smtClean="0"/>
              <a:t>usor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021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Dezavantaje</a:t>
            </a:r>
            <a:endParaRPr lang="en-US" dirty="0" smtClean="0"/>
          </a:p>
          <a:p>
            <a:pPr lvl="1"/>
            <a:r>
              <a:rPr lang="en-US" dirty="0" err="1" smtClean="0"/>
              <a:t>Folosirea</a:t>
            </a:r>
            <a:r>
              <a:rPr lang="en-US" dirty="0" smtClean="0"/>
              <a:t> </a:t>
            </a:r>
            <a:r>
              <a:rPr lang="en-US" dirty="0" err="1" smtClean="0"/>
              <a:t>multor</a:t>
            </a:r>
            <a:r>
              <a:rPr lang="en-US" dirty="0" smtClean="0"/>
              <a:t> module </a:t>
            </a:r>
            <a:r>
              <a:rPr lang="en-US" dirty="0" err="1" smtClean="0"/>
              <a:t>suplimentare</a:t>
            </a:r>
            <a:r>
              <a:rPr lang="en-US" dirty="0" smtClean="0"/>
              <a:t> </a:t>
            </a:r>
            <a:r>
              <a:rPr lang="en-US" dirty="0" err="1" smtClean="0"/>
              <a:t>fac</a:t>
            </a:r>
            <a:r>
              <a:rPr lang="en-US" dirty="0" smtClean="0"/>
              <a:t> site-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greu</a:t>
            </a:r>
            <a:r>
              <a:rPr lang="en-US" dirty="0" smtClean="0"/>
              <a:t> de </a:t>
            </a:r>
            <a:r>
              <a:rPr lang="en-US" dirty="0" err="1" smtClean="0"/>
              <a:t>incarcat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de o </a:t>
            </a:r>
            <a:r>
              <a:rPr lang="en-US" dirty="0" err="1" smtClean="0"/>
              <a:t>dimensiune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mare</a:t>
            </a:r>
          </a:p>
          <a:p>
            <a:pPr lvl="1"/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necesare</a:t>
            </a:r>
            <a:r>
              <a:rPr lang="en-US" dirty="0" smtClean="0"/>
              <a:t> </a:t>
            </a:r>
            <a:r>
              <a:rPr lang="en-US" dirty="0" err="1" smtClean="0"/>
              <a:t>cunostinte</a:t>
            </a:r>
            <a:r>
              <a:rPr lang="en-US" dirty="0" smtClean="0"/>
              <a:t> de PHP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putea</a:t>
            </a:r>
            <a:r>
              <a:rPr lang="en-US" dirty="0" smtClean="0"/>
              <a:t> </a:t>
            </a:r>
            <a:r>
              <a:rPr lang="en-US" dirty="0" err="1" smtClean="0"/>
              <a:t>modifica</a:t>
            </a:r>
            <a:r>
              <a:rPr lang="en-US" dirty="0" smtClean="0"/>
              <a:t> </a:t>
            </a:r>
            <a:r>
              <a:rPr lang="en-US" dirty="0" err="1" smtClean="0"/>
              <a:t>teme</a:t>
            </a:r>
            <a:r>
              <a:rPr lang="en-US" dirty="0" smtClean="0"/>
              <a:t>, module, </a:t>
            </a:r>
            <a:r>
              <a:rPr lang="en-US" dirty="0" err="1" smtClean="0"/>
              <a:t>functii</a:t>
            </a:r>
            <a:r>
              <a:rPr lang="en-US" dirty="0" smtClean="0"/>
              <a:t> </a:t>
            </a:r>
            <a:r>
              <a:rPr lang="en-US" dirty="0" err="1" smtClean="0"/>
              <a:t>Wordpress</a:t>
            </a:r>
            <a:endParaRPr lang="en-US" dirty="0" smtClean="0"/>
          </a:p>
          <a:p>
            <a:pPr lvl="1"/>
            <a:r>
              <a:rPr lang="en-US" dirty="0" smtClean="0"/>
              <a:t>Soft-</a:t>
            </a:r>
            <a:r>
              <a:rPr lang="en-US" dirty="0" err="1" smtClean="0"/>
              <a:t>ul</a:t>
            </a:r>
            <a:r>
              <a:rPr lang="en-US" dirty="0" smtClean="0"/>
              <a:t> se </a:t>
            </a:r>
            <a:r>
              <a:rPr lang="en-US" dirty="0" err="1" smtClean="0"/>
              <a:t>actualizeaza</a:t>
            </a:r>
            <a:r>
              <a:rPr lang="en-US" dirty="0" smtClean="0"/>
              <a:t> </a:t>
            </a:r>
            <a:r>
              <a:rPr lang="en-US" dirty="0" err="1" smtClean="0"/>
              <a:t>frecvent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fi up to date in </a:t>
            </a:r>
            <a:r>
              <a:rPr lang="en-US" dirty="0" err="1" smtClean="0"/>
              <a:t>ceea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proveste</a:t>
            </a:r>
            <a:r>
              <a:rPr lang="en-US" dirty="0" smtClean="0"/>
              <a:t> </a:t>
            </a:r>
            <a:r>
              <a:rPr lang="en-US" dirty="0" err="1" smtClean="0"/>
              <a:t>versiunile</a:t>
            </a:r>
            <a:r>
              <a:rPr lang="en-US" dirty="0" smtClean="0"/>
              <a:t> </a:t>
            </a:r>
            <a:r>
              <a:rPr lang="en-US" dirty="0" err="1" smtClean="0"/>
              <a:t>curente</a:t>
            </a:r>
            <a:r>
              <a:rPr lang="en-US" dirty="0" smtClean="0"/>
              <a:t> ale browser-</a:t>
            </a:r>
            <a:r>
              <a:rPr lang="en-US" dirty="0" err="1" smtClean="0"/>
              <a:t>elor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dispozitivelor</a:t>
            </a:r>
            <a:r>
              <a:rPr lang="en-US" dirty="0" smtClean="0"/>
              <a:t> mobile; </a:t>
            </a:r>
            <a:r>
              <a:rPr lang="en-US" dirty="0" err="1" smtClean="0"/>
              <a:t>aceste</a:t>
            </a:r>
            <a:r>
              <a:rPr lang="en-US" dirty="0" smtClean="0"/>
              <a:t> </a:t>
            </a:r>
            <a:r>
              <a:rPr lang="en-US" dirty="0" err="1" smtClean="0"/>
              <a:t>actualizari</a:t>
            </a:r>
            <a:r>
              <a:rPr lang="en-US" dirty="0" smtClean="0"/>
              <a:t> pot duce la </a:t>
            </a:r>
            <a:r>
              <a:rPr lang="en-US" dirty="0" err="1" smtClean="0"/>
              <a:t>pierderea</a:t>
            </a:r>
            <a:r>
              <a:rPr lang="en-US" dirty="0" smtClean="0"/>
              <a:t> </a:t>
            </a:r>
            <a:r>
              <a:rPr lang="en-US" dirty="0" err="1" smtClean="0"/>
              <a:t>datelor</a:t>
            </a:r>
            <a:r>
              <a:rPr lang="en-US" dirty="0" smtClean="0"/>
              <a:t> =&gt; backup!!!</a:t>
            </a:r>
          </a:p>
        </p:txBody>
      </p:sp>
    </p:spTree>
    <p:extLst>
      <p:ext uri="{BB962C8B-B14F-4D97-AF65-F5344CB8AC3E}">
        <p14:creationId xmlns:p14="http://schemas.microsoft.com/office/powerpoint/2010/main" val="320568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Cerinte</a:t>
            </a:r>
            <a:endParaRPr lang="en-US" dirty="0" smtClean="0"/>
          </a:p>
          <a:p>
            <a:pPr lvl="1"/>
            <a:r>
              <a:rPr lang="en-US" dirty="0" smtClean="0"/>
              <a:t>MySQL</a:t>
            </a:r>
          </a:p>
          <a:p>
            <a:pPr lvl="1"/>
            <a:r>
              <a:rPr lang="en-US" dirty="0" smtClean="0"/>
              <a:t>Server Web (WAMP, LAMP, XAMP, MAMP)</a:t>
            </a:r>
          </a:p>
          <a:p>
            <a:pPr lvl="1"/>
            <a:r>
              <a:rPr lang="en-US" dirty="0" smtClean="0"/>
              <a:t>Browser (IE, Firefox, Chrome, Safari, Opera)</a:t>
            </a:r>
          </a:p>
          <a:p>
            <a:pPr lvl="1"/>
            <a:r>
              <a:rPr lang="en-US" dirty="0" smtClean="0"/>
              <a:t>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6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502134" cy="3416300"/>
          </a:xfrm>
        </p:spPr>
        <p:txBody>
          <a:bodyPr/>
          <a:lstStyle/>
          <a:p>
            <a:r>
              <a:rPr lang="en-US" dirty="0" smtClean="0"/>
              <a:t>Download:</a:t>
            </a:r>
          </a:p>
          <a:p>
            <a:pPr lvl="1"/>
            <a:r>
              <a:rPr lang="en-US" dirty="0">
                <a:hlinkClick r:id="rId2"/>
              </a:rPr>
              <a:t>https://wordpress.org/download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Wordpress</a:t>
            </a:r>
            <a:r>
              <a:rPr lang="en-US" dirty="0" smtClean="0"/>
              <a:t> </a:t>
            </a:r>
            <a:r>
              <a:rPr lang="en-US" dirty="0" err="1" smtClean="0"/>
              <a:t>solicita</a:t>
            </a:r>
            <a:r>
              <a:rPr lang="en-US" dirty="0" smtClean="0"/>
              <a:t> </a:t>
            </a:r>
            <a:r>
              <a:rPr lang="en-US" dirty="0" err="1" smtClean="0"/>
              <a:t>crearea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baze</a:t>
            </a:r>
            <a:r>
              <a:rPr lang="en-US" dirty="0" smtClean="0"/>
              <a:t> de date care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aiba</a:t>
            </a:r>
            <a:r>
              <a:rPr lang="en-US" dirty="0" smtClean="0"/>
              <a:t> un user </a:t>
            </a:r>
            <a:r>
              <a:rPr lang="en-US" dirty="0" err="1" smtClean="0"/>
              <a:t>asociat</a:t>
            </a:r>
            <a:endParaRPr lang="en-US" dirty="0"/>
          </a:p>
        </p:txBody>
      </p:sp>
      <p:pic>
        <p:nvPicPr>
          <p:cNvPr id="1026" name="Picture 2" descr="WordPress Instal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49" y="2690909"/>
            <a:ext cx="57150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042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5333</TotalTime>
  <Words>1144</Words>
  <Application>Microsoft Office PowerPoint</Application>
  <PresentationFormat>Widescreen</PresentationFormat>
  <Paragraphs>311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Century Gothic</vt:lpstr>
      <vt:lpstr>Wingdings</vt:lpstr>
      <vt:lpstr>Wingdings 3</vt:lpstr>
      <vt:lpstr>Ion Boardroom</vt:lpstr>
      <vt:lpstr>TWSS – CURS – WORDPRESS </vt:lpstr>
      <vt:lpstr>Wordpress 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  <vt:lpstr>WORDPRESS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TWSS - CURS</dc:title>
  <dc:creator>Diana</dc:creator>
  <cp:lastModifiedBy>Diana</cp:lastModifiedBy>
  <cp:revision>323</cp:revision>
  <dcterms:created xsi:type="dcterms:W3CDTF">2017-10-24T15:54:20Z</dcterms:created>
  <dcterms:modified xsi:type="dcterms:W3CDTF">2017-11-06T09:48:11Z</dcterms:modified>
</cp:coreProperties>
</file>